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45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07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2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80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26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3954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26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33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53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62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761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6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46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4221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7030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41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9D5DE-08B0-4AC3-B702-C2B8182DA9C1}" type="datetimeFigureOut">
              <a:rPr lang="en-IN" smtClean="0"/>
              <a:t>09-11-2024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D0B581-E9D8-40AC-B4A0-E1B100C83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722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 smtClean="0">
                <a:solidFill>
                  <a:srgbClr val="00B050"/>
                </a:solidFill>
              </a:rPr>
              <a:t>CONSIDERATION</a:t>
            </a:r>
            <a:endParaRPr lang="en-IN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912" y="3933056"/>
            <a:ext cx="4040897" cy="1899573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3500" b="1" dirty="0"/>
              <a:t>Dr. G. Thangadurai</a:t>
            </a:r>
          </a:p>
          <a:p>
            <a:pPr marL="68580" indent="0">
              <a:buNone/>
            </a:pPr>
            <a:r>
              <a:rPr lang="en-US" dirty="0"/>
              <a:t>Assistant Professor</a:t>
            </a:r>
          </a:p>
          <a:p>
            <a:pPr marL="68580" indent="0">
              <a:buNone/>
            </a:pPr>
            <a:r>
              <a:rPr lang="en-US" dirty="0"/>
              <a:t>CPA College</a:t>
            </a:r>
          </a:p>
          <a:p>
            <a:pPr marL="68580" indent="0">
              <a:buNone/>
            </a:pPr>
            <a:r>
              <a:rPr lang="en-US" dirty="0" err="1"/>
              <a:t>Bodinayakanur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97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Provisions and Terms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Consideration is the promise or performance that parties exchange with each other. </a:t>
            </a:r>
          </a:p>
          <a:p>
            <a:r>
              <a:rPr lang="en-US" dirty="0" smtClean="0"/>
              <a:t>It is the price that one party to a contract pays for the promise or performance of the other party.</a:t>
            </a:r>
          </a:p>
          <a:p>
            <a:r>
              <a:rPr lang="en-US" dirty="0" smtClean="0"/>
              <a:t>Valid consideration must be at the desire of the promisor. It cannot be voluntary or at the desire of any other party.</a:t>
            </a:r>
          </a:p>
          <a:p>
            <a:r>
              <a:rPr lang="en-US" dirty="0" smtClean="0"/>
              <a:t>It need not benefit the promisor himself. It may benefit some other person at the desire of the promisor.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190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may be some act or abstinence or promise to do or to abstain from doing. </a:t>
            </a:r>
          </a:p>
          <a:p>
            <a:r>
              <a:rPr lang="en-US" dirty="0" smtClean="0"/>
              <a:t>It may be past, present or future. But it must be possible and certain. </a:t>
            </a:r>
          </a:p>
          <a:p>
            <a:r>
              <a:rPr lang="en-US" dirty="0" smtClean="0"/>
              <a:t>Consideration must be real and not illusory and must have value in terms of money. </a:t>
            </a:r>
          </a:p>
          <a:p>
            <a:r>
              <a:rPr lang="en-US" dirty="0" smtClean="0"/>
              <a:t>It must be valid and lawful.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46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Contract without Consideration is Void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“No Consideration no Contract”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958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Following are the exceptional cases under which agreement is valid and enforceable even without Consideration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Agreement on account of natural love and affection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Promise to compensation voluntary service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Promise to pay a time-barred debt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Gifts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Promise to charities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Contract of agency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Contracts of gratuitous bailment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56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37987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211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CONSIDERATION</vt:lpstr>
      <vt:lpstr>Key Provisions and Terms</vt:lpstr>
      <vt:lpstr>Continued…..</vt:lpstr>
      <vt:lpstr>Contract without Consideration is Void</vt:lpstr>
      <vt:lpstr>Following are the exceptional cases under which agreement is valid and enforceable even without Consideration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Microsoft account</cp:lastModifiedBy>
  <cp:revision>6</cp:revision>
  <dcterms:created xsi:type="dcterms:W3CDTF">2021-01-27T17:13:29Z</dcterms:created>
  <dcterms:modified xsi:type="dcterms:W3CDTF">2024-11-09T15:18:04Z</dcterms:modified>
</cp:coreProperties>
</file>