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1195754"/>
            <a:ext cx="47260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COST ACCOUNTING</a:t>
            </a:r>
            <a:endParaRPr lang="en-US" sz="4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0331" y="3882683"/>
            <a:ext cx="675249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S.P. SUBHA  </a:t>
            </a:r>
            <a:b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st-accounting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st-accounting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st-accounting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st-accounting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st-accounting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st-accounting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st-accounting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st-accounting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st-accounting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st-accounting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st-accounting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st-accounting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st-accounting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st-accounting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ost-accounting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ost-accounting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ost-accounting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ost-accounting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st-accounting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12">
      <a:dk1>
        <a:sysClr val="windowText" lastClr="000000"/>
      </a:dk1>
      <a:lt1>
        <a:sysClr val="window" lastClr="FFFFFF"/>
      </a:lt1>
      <a:dk2>
        <a:srgbClr val="FFC000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</TotalTime>
  <Words>5</Words>
  <Application>Microsoft Office PowerPoint</Application>
  <PresentationFormat>On-screen Show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2024-11-18T06:53:48Z</dcterms:modified>
  <cp:category/>
</cp:coreProperties>
</file>