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sldIdLst>
    <p:sldId id="263" r:id="rId2"/>
    <p:sldId id="256" r:id="rId3"/>
    <p:sldId id="257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2E0A-42C1-4E16-950C-DD5CE50D88D9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2F6A-EAB0-439D-86D5-4513E1B2E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06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2E0A-42C1-4E16-950C-DD5CE50D88D9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2F6A-EAB0-439D-86D5-4513E1B2E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7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2E0A-42C1-4E16-950C-DD5CE50D88D9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2F6A-EAB0-439D-86D5-4513E1B2E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950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2E0A-42C1-4E16-950C-DD5CE50D88D9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2F6A-EAB0-439D-86D5-4513E1B2E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170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2E0A-42C1-4E16-950C-DD5CE50D88D9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2F6A-EAB0-439D-86D5-4513E1B2E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717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2E0A-42C1-4E16-950C-DD5CE50D88D9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2F6A-EAB0-439D-86D5-4513E1B2E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74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2E0A-42C1-4E16-950C-DD5CE50D88D9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2F6A-EAB0-439D-86D5-4513E1B2E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16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2E0A-42C1-4E16-950C-DD5CE50D88D9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2F6A-EAB0-439D-86D5-4513E1B2E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75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2F6A-EAB0-439D-86D5-4513E1B2ED5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2E0A-42C1-4E16-950C-DD5CE50D88D9}" type="datetimeFigureOut">
              <a:rPr lang="en-US" smtClean="0"/>
              <a:t>11/10/2024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37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2E0A-42C1-4E16-950C-DD5CE50D88D9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2F6A-EAB0-439D-86D5-4513E1B2E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1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2E0A-42C1-4E16-950C-DD5CE50D88D9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2F6A-EAB0-439D-86D5-4513E1B2ED5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5848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2E0A-42C1-4E16-950C-DD5CE50D88D9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2F6A-EAB0-439D-86D5-4513E1B2E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196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2E0A-42C1-4E16-950C-DD5CE50D88D9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2F6A-EAB0-439D-86D5-4513E1B2ED5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6304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2E0A-42C1-4E16-950C-DD5CE50D88D9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2F6A-EAB0-439D-86D5-4513E1B2E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956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2E0A-42C1-4E16-950C-DD5CE50D88D9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2F6A-EAB0-439D-86D5-4513E1B2E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938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2E0A-42C1-4E16-950C-DD5CE50D88D9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2F6A-EAB0-439D-86D5-4513E1B2E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723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C2E0A-42C1-4E16-950C-DD5CE50D88D9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2602F6A-EAB0-439D-86D5-4513E1B2E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2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1115" y="1737360"/>
            <a:ext cx="8829902" cy="1084218"/>
          </a:xfrm>
        </p:spPr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C–TOKENS  PROGRAMM </a:t>
            </a:r>
            <a:r>
              <a:rPr lang="en-US" dirty="0" smtClean="0">
                <a:solidFill>
                  <a:schemeClr val="tx1"/>
                </a:solidFill>
              </a:rPr>
              <a:t>IN C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2" y="4049487"/>
            <a:ext cx="8689976" cy="2194560"/>
          </a:xfrm>
        </p:spPr>
        <p:txBody>
          <a:bodyPr>
            <a:normAutofit fontScale="25000" lnSpcReduction="20000"/>
          </a:bodyPr>
          <a:lstStyle/>
          <a:p>
            <a:r>
              <a:rPr lang="en-US" dirty="0" smtClean="0"/>
              <a:t>                                                       </a:t>
            </a:r>
            <a:r>
              <a:rPr lang="en-US" sz="2600" b="1" dirty="0" smtClean="0"/>
              <a:t>     </a:t>
            </a:r>
            <a:r>
              <a:rPr lang="en-US" sz="8000" b="1" dirty="0" smtClean="0"/>
              <a:t>                              </a:t>
            </a:r>
            <a:r>
              <a:rPr lang="en-US" sz="11200" b="1" dirty="0" smtClean="0"/>
              <a:t>  </a:t>
            </a:r>
            <a:r>
              <a:rPr lang="en-US" sz="11200" b="1" dirty="0" err="1">
                <a:solidFill>
                  <a:schemeClr val="tx1"/>
                </a:solidFill>
              </a:rPr>
              <a:t>M</a:t>
            </a:r>
            <a:r>
              <a:rPr lang="en-US" sz="11200" b="1" dirty="0" err="1" smtClean="0">
                <a:solidFill>
                  <a:schemeClr val="tx1"/>
                </a:solidFill>
              </a:rPr>
              <a:t>.Poochelvi</a:t>
            </a:r>
            <a:endParaRPr lang="en-US" sz="11200" b="1" dirty="0" smtClean="0">
              <a:solidFill>
                <a:schemeClr val="tx1"/>
              </a:solidFill>
            </a:endParaRPr>
          </a:p>
          <a:p>
            <a:r>
              <a:rPr lang="en-US" sz="11200" b="1" dirty="0" smtClean="0">
                <a:solidFill>
                  <a:schemeClr val="tx1"/>
                </a:solidFill>
              </a:rPr>
              <a:t>                 Assistant professor in Mathematics</a:t>
            </a:r>
          </a:p>
          <a:p>
            <a:r>
              <a:rPr lang="en-US" sz="11200" b="1" dirty="0" smtClean="0">
                <a:solidFill>
                  <a:schemeClr val="tx1"/>
                </a:solidFill>
              </a:rPr>
              <a:t>                       Department </a:t>
            </a:r>
            <a:r>
              <a:rPr lang="en-US" sz="11200" b="1" smtClean="0">
                <a:solidFill>
                  <a:schemeClr val="tx1"/>
                </a:solidFill>
              </a:rPr>
              <a:t>of mathematics[SF]</a:t>
            </a:r>
            <a:endParaRPr lang="en-US" sz="11200" b="1" dirty="0" smtClean="0">
              <a:solidFill>
                <a:schemeClr val="tx1"/>
              </a:solidFill>
            </a:endParaRPr>
          </a:p>
          <a:p>
            <a:r>
              <a:rPr lang="en-US" sz="11200" b="1" dirty="0" smtClean="0">
                <a:solidFill>
                  <a:schemeClr val="tx1"/>
                </a:solidFill>
              </a:rPr>
              <a:t>                                   </a:t>
            </a:r>
            <a:r>
              <a:rPr lang="en-US" sz="11200" b="1" dirty="0" err="1" smtClean="0">
                <a:solidFill>
                  <a:schemeClr val="tx1"/>
                </a:solidFill>
              </a:rPr>
              <a:t>C.P.A.College</a:t>
            </a:r>
            <a:endParaRPr lang="en-US" sz="11200" b="1" dirty="0">
              <a:solidFill>
                <a:schemeClr val="tx1"/>
              </a:solidFill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43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 tokens | Sololearn: Learn to code for FREE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04" y="575083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13150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Tokens in C - Scaler Top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Tokens in C - Scaler Topic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2" name="Picture 14" descr="C tokens | PP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880" y="1227909"/>
            <a:ext cx="6583680" cy="374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5172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okens in C - javat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146175"/>
            <a:ext cx="57150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65375" y="490013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+mj-lt"/>
              <a:buAutoNum type="arabicPeriod"/>
            </a:pPr>
            <a:r>
              <a:rPr lang="en-US" b="1" i="0" dirty="0" smtClean="0">
                <a:solidFill>
                  <a:srgbClr val="374151"/>
                </a:solidFill>
                <a:effectLst/>
                <a:latin typeface="Söhne"/>
              </a:rPr>
              <a:t>Tokens in C</a:t>
            </a:r>
            <a:r>
              <a:rPr lang="en-US" b="0" i="0" dirty="0" smtClean="0">
                <a:solidFill>
                  <a:srgbClr val="374151"/>
                </a:solidFill>
                <a:effectLst/>
                <a:latin typeface="Söhne"/>
              </a:rPr>
              <a:t>: In the C programming language, a program is composed of various tokens. Tokens are the smallest units of a C program and serve as building blocks for writing code.</a:t>
            </a:r>
          </a:p>
          <a:p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7288458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70560" y="1197918"/>
            <a:ext cx="11049000" cy="4401205"/>
          </a:xfrm>
          <a:prstGeom prst="rect">
            <a:avLst/>
          </a:prstGeom>
          <a:solidFill>
            <a:srgbClr val="F7F7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374151"/>
                </a:solidFill>
                <a:effectLst/>
                <a:latin typeface="Söhne"/>
              </a:rPr>
              <a:t>Types of Tokens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74151"/>
                </a:solidFill>
                <a:effectLst/>
                <a:latin typeface="Söhne"/>
              </a:rPr>
              <a:t>: There are six main types of tokens in C: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374151"/>
                </a:solidFill>
                <a:effectLst/>
                <a:latin typeface="Söhne"/>
              </a:rPr>
              <a:t>Keywords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74151"/>
                </a:solidFill>
                <a:effectLst/>
                <a:latin typeface="Söhne"/>
              </a:rPr>
              <a:t>: Keywords are reserved words in C that have special meanings and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74151"/>
                </a:solidFill>
                <a:effectLst/>
                <a:latin typeface="Söhne"/>
              </a:rPr>
              <a:t> cannot be used as identifiers (variable names or function names). Examples include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374151"/>
                </a:solidFill>
                <a:effectLst/>
                <a:latin typeface="Söhne Mono"/>
              </a:rPr>
              <a:t>int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374151"/>
                </a:solidFill>
                <a:effectLst/>
                <a:latin typeface="Söhne Mono"/>
              </a:rPr>
              <a:t>if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374151"/>
                </a:solidFill>
                <a:effectLst/>
                <a:latin typeface="Söhne Mono"/>
              </a:rPr>
              <a:t>while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74151"/>
                </a:solidFill>
                <a:effectLst/>
                <a:latin typeface="Söhne"/>
              </a:rPr>
              <a:t>,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374151"/>
                </a:solidFill>
                <a:effectLst/>
                <a:latin typeface="Söhne Mono"/>
              </a:rPr>
              <a:t>return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74151"/>
                </a:solidFill>
                <a:effectLst/>
                <a:latin typeface="Söhne"/>
              </a:rPr>
              <a:t>, etc.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374151"/>
                </a:solidFill>
                <a:effectLst/>
                <a:latin typeface="Söhne"/>
              </a:rPr>
              <a:t>Identifiers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74151"/>
                </a:solidFill>
                <a:effectLst/>
                <a:latin typeface="Söhne"/>
              </a:rPr>
              <a:t>: Identifiers are used to name variables, functions, and other user-defined items.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74151"/>
                </a:solidFill>
                <a:effectLst/>
                <a:latin typeface="Söhne"/>
              </a:rPr>
              <a:t> They must start with a letter (A-Z or a-z) or an underscore (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374151"/>
                </a:solidFill>
                <a:effectLst/>
                <a:latin typeface="Söhne Mono"/>
              </a:rPr>
              <a:t>_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74151"/>
                </a:solidFill>
                <a:effectLst/>
                <a:latin typeface="Söhne"/>
              </a:rPr>
              <a:t>) and can be followed by letters, digits, or underscores.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61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Thank you</a:t>
            </a:r>
            <a:endParaRPr lang="en-IN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9183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</TotalTime>
  <Words>152</Words>
  <Application>Microsoft Office PowerPoint</Application>
  <PresentationFormat>Widescreen</PresentationFormat>
  <Paragraphs>12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Söhne</vt:lpstr>
      <vt:lpstr>Söhne Mono</vt:lpstr>
      <vt:lpstr>Trebuchet MS</vt:lpstr>
      <vt:lpstr>Wingdings 3</vt:lpstr>
      <vt:lpstr>Facet</vt:lpstr>
      <vt:lpstr>C–TOKENS  PROGRAMM IN C  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poovi pooja</cp:lastModifiedBy>
  <cp:revision>10</cp:revision>
  <dcterms:created xsi:type="dcterms:W3CDTF">2023-09-26T15:38:03Z</dcterms:created>
  <dcterms:modified xsi:type="dcterms:W3CDTF">2024-11-10T16:54:21Z</dcterms:modified>
</cp:coreProperties>
</file>