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5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0332" y="196950"/>
            <a:ext cx="7877908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S.P.SUBHA  </a:t>
            </a:r>
            <a:br>
              <a:rPr lang="en-US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4911" y="1603717"/>
            <a:ext cx="77512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Business law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Introduction-to-business-law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Introduction-to-business-law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Introduction-to-business-law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Introduction-to-business-law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Introduction-to-business-law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Introduction-to-business-law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Introduction-to-business-law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Introduction-to-business-law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Introduction-to-business-law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Introduction-to-business-law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Introduction-to-business-law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Introduction-to-business-law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Introduction-to-business-law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Introduction-to-business-law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Introduction-to-business-law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Introduction-to-business-law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Introduction-to-business-law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</TotalTime>
  <Words>4</Words>
  <Application>Microsoft Office PowerPoint</Application>
  <PresentationFormat>On-screen Show (4:3)</PresentationFormat>
  <Paragraphs>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4</cp:revision>
  <dcterms:created xsi:type="dcterms:W3CDTF">2013-01-27T09:14:16Z</dcterms:created>
  <dcterms:modified xsi:type="dcterms:W3CDTF">2024-11-14T09:55:57Z</dcterms:modified>
</cp:coreProperties>
</file>