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11/17/2024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22031" y="858129"/>
            <a:ext cx="87219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BUSNESS</a:t>
            </a:r>
          </a:p>
          <a:p>
            <a:pPr algn="ctr"/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COMMUNICATION</a:t>
            </a:r>
            <a:endParaRPr lang="en-US" sz="48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26941" y="3967608"/>
            <a:ext cx="697757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S.P.SUBHA  </a:t>
            </a:r>
            <a:br>
              <a:rPr lang="en-US" sz="32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Guest lecturer in commerce </a:t>
            </a:r>
          </a:p>
          <a:p>
            <a:pPr algn="ctr"/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PG Department of Commerce</a:t>
            </a:r>
            <a:br>
              <a:rPr lang="en-US" sz="32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C.P.A College</a:t>
            </a:r>
            <a:br>
              <a:rPr lang="en-US" sz="32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i="1" dirty="0" err="1" smtClean="0">
                <a:latin typeface="Times New Roman" pitchFamily="18" charset="0"/>
                <a:cs typeface="Times New Roman" pitchFamily="18" charset="0"/>
              </a:rPr>
              <a:t>Bodinayakanur</a:t>
            </a:r>
            <a:endParaRPr lang="en-US" sz="3200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Business-Communication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Business-Communication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Business-Communication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Business-Communication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Business-Communication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Business-Communication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Business-Communication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Business-Communication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Business-Communication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Business-Communication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Business-Communication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Business-Communication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Business-Communication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49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Custom 13">
      <a:dk1>
        <a:srgbClr val="EA157A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5</TotalTime>
  <Words>3</Words>
  <Application>Microsoft Office PowerPoint</Application>
  <PresentationFormat>On-screen Show (4:3)</PresentationFormat>
  <Paragraphs>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Metro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SUBA</cp:lastModifiedBy>
  <cp:revision>2</cp:revision>
  <dcterms:created xsi:type="dcterms:W3CDTF">2013-01-27T09:14:16Z</dcterms:created>
  <dcterms:modified xsi:type="dcterms:W3CDTF">2024-11-18T07:24:24Z</dcterms:modified>
  <cp:category/>
</cp:coreProperties>
</file>