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5BCAD085-E8A6-8845-BD4E-CB4CCA059FC4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5BCAD085-E8A6-8845-BD4E-CB4CCA059FC4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5BCAD085-E8A6-8845-BD4E-CB4CCA059FC4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5BCAD085-E8A6-8845-BD4E-CB4CCA059FC4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5BCAD085-E8A6-8845-BD4E-CB4CCA059FC4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4911" y="1603717"/>
            <a:ext cx="775129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BREACH OF CONTRACT</a:t>
            </a:r>
            <a:endParaRPr lang="en-US" sz="4000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86000" y="2690334"/>
            <a:ext cx="531055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endParaRPr lang="en-US" sz="3200" i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en-US" sz="3200" i="1" u="sng" dirty="0" smtClean="0">
                <a:latin typeface="Times New Roman" pitchFamily="18" charset="0"/>
                <a:cs typeface="Times New Roman" pitchFamily="18" charset="0"/>
              </a:rPr>
              <a:t>S.P.SUBHA  </a:t>
            </a:r>
            <a:r>
              <a:rPr lang="en-US" sz="3200" i="1" u="sng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i="1" u="sng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i="1" u="sng" dirty="0" smtClean="0">
                <a:latin typeface="Times New Roman" pitchFamily="18" charset="0"/>
                <a:cs typeface="Times New Roman" pitchFamily="18" charset="0"/>
              </a:rPr>
              <a:t>Guest lecturer in commerce </a:t>
            </a:r>
          </a:p>
          <a:p>
            <a:pPr algn="r"/>
            <a:r>
              <a:rPr lang="en-US" sz="3200" i="1" u="sng" dirty="0" smtClean="0">
                <a:latin typeface="Times New Roman" pitchFamily="18" charset="0"/>
                <a:cs typeface="Times New Roman" pitchFamily="18" charset="0"/>
              </a:rPr>
              <a:t>PG Department of Commerce</a:t>
            </a:r>
            <a:br>
              <a:rPr lang="en-US" sz="3200" i="1" u="sng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i="1" u="sng" dirty="0" smtClean="0">
                <a:latin typeface="Times New Roman" pitchFamily="18" charset="0"/>
                <a:cs typeface="Times New Roman" pitchFamily="18" charset="0"/>
              </a:rPr>
              <a:t>C.P.A College</a:t>
            </a:r>
            <a:br>
              <a:rPr lang="en-US" sz="3200" i="1" u="sng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i="1" u="sng" dirty="0" err="1" smtClean="0">
                <a:latin typeface="Times New Roman" pitchFamily="18" charset="0"/>
                <a:cs typeface="Times New Roman" pitchFamily="18" charset="0"/>
              </a:rPr>
              <a:t>Bodinayakanur</a:t>
            </a:r>
            <a:endParaRPr lang="en-US" sz="3200" i="1" u="sng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-Presentation-on-Breach-Of-Contract-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-Presentation-on-Breach-Of-Contract-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-Presentation-on-Breach-Of-Contract-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-Presentation-on-Breach-Of-Contract-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-Presentation-on-Breach-Of-Contract-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-Presentation-on-Breach-Of-Contract-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-Presentation-on-Breach-Of-Contract-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-Presentation-on-Breach-Of-Contract-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-Presentation-on-Breach-Of-Contract-1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-Presentation-on-Breach-Of-Contract-1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-Presentation-on-Breach-Of-Contract-1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-Presentation-on-Breach-Of-Contract-1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-Presentation-on-Breach-Of-Contract-1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-Presentation-on-Breach-Of-Contract-1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-Presentation-on-Breach-Of-Contract-1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7-Presentation-on-Breach-Of-Contract-1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8-Presentation-on-Breach-Of-Contract-1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-Presentation-on-Breach-Of-Contract-1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-Presentation-on-Breach-Of-Contract-2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1-Presentation-on-Breach-Of-Contract-2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2-Presentation-on-Breach-Of-Contract-2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Custom 1">
      <a:dk1>
        <a:srgbClr val="C00000"/>
      </a:dk1>
      <a:lt1>
        <a:srgbClr val="C00000"/>
      </a:lt1>
      <a:dk2>
        <a:srgbClr val="C00000"/>
      </a:dk2>
      <a:lt2>
        <a:srgbClr val="C00000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10</TotalTime>
  <Words>4</Words>
  <Application>Microsoft Office PowerPoint</Application>
  <PresentationFormat>On-screen Show (4:3)</PresentationFormat>
  <Paragraphs>4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Foundry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SUBA</dc:creator>
  <dc:description>generated using python-pptx</dc:description>
  <cp:lastModifiedBy>SUBA</cp:lastModifiedBy>
  <cp:revision>2</cp:revision>
  <dcterms:created xsi:type="dcterms:W3CDTF">2013-01-27T09:14:16Z</dcterms:created>
  <dcterms:modified xsi:type="dcterms:W3CDTF">2024-11-13T05:00:05Z</dcterms:modified>
</cp:coreProperties>
</file>