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D0D81-C345-4B73-880B-B2D370E7A91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2D994-C4A4-4E07-9772-8489E6540D2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894b0cf4-9ccc-4a82-9750-ecf17c8afe9d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209800" y="0"/>
            <a:ext cx="11430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905000" y="304800"/>
            <a:ext cx="457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Bamini" panose="020B0603050302020204" charset="0"/>
                <a:cs typeface="Bamini" panose="020B0603050302020204" charset="0"/>
              </a:rPr>
              <a:t>Kidth;.ny.myNkY</a:t>
            </a:r>
            <a:r>
              <a:rPr lang="en-US" sz="2400" b="1" dirty="0" smtClean="0">
                <a:latin typeface="Bamini" panose="020B0603050302020204" charset="0"/>
                <a:cs typeface="Bamini" panose="020B0603050302020204" charset="0"/>
              </a:rPr>
              <a:t>&gt;</a:t>
            </a:r>
            <a:endParaRPr lang="en-US" sz="24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400" b="1" dirty="0" err="1" smtClean="0">
                <a:latin typeface="Bamini" panose="020B0603050302020204" charset="0"/>
                <a:cs typeface="Bamini" panose="020B0603050302020204" charset="0"/>
              </a:rPr>
              <a:t>jkpo</a:t>
            </a:r>
            <a:r>
              <a:rPr lang="en-US" sz="2400" b="1" dirty="0" smtClean="0">
                <a:latin typeface="Bamini" panose="020B0603050302020204" charset="0"/>
                <a:cs typeface="Bamini" panose="020B0603050302020204" charset="0"/>
              </a:rPr>
              <a:t>;;;</a:t>
            </a:r>
            <a:r>
              <a:rPr lang="en-US" sz="2400" b="1" dirty="0" err="1" smtClean="0">
                <a:latin typeface="Bamini" panose="020B0603050302020204" charset="0"/>
                <a:cs typeface="Bamini" panose="020B0603050302020204" charset="0"/>
              </a:rPr>
              <a:t>j;Jiwj;jiyth</a:t>
            </a:r>
            <a:r>
              <a:rPr lang="en-US" sz="2400" b="1" dirty="0" smtClean="0">
                <a:latin typeface="Bamini" panose="020B0603050302020204" charset="0"/>
                <a:cs typeface="Bamini" panose="020B0603050302020204" charset="0"/>
              </a:rPr>
              <a:t>;&gt;</a:t>
            </a:r>
            <a:endParaRPr lang="en-US" sz="24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400" b="1" dirty="0" err="1" smtClean="0">
                <a:latin typeface="Bamini" panose="020B0603050302020204" charset="0"/>
                <a:cs typeface="Bamini" panose="020B0603050302020204" charset="0"/>
              </a:rPr>
              <a:t>Vy</a:t>
            </a:r>
            <a:r>
              <a:rPr lang="en-US" sz="2400" b="1" dirty="0" smtClean="0">
                <a:latin typeface="Bamini" panose="020B0603050302020204" charset="0"/>
                <a:cs typeface="Bamini" panose="020B0603050302020204" charset="0"/>
              </a:rPr>
              <a:t> </a:t>
            </a:r>
            <a:r>
              <a:rPr lang="en-US" sz="2400" b="1" dirty="0" err="1" smtClean="0">
                <a:latin typeface="Bamini" panose="020B0603050302020204" charset="0"/>
                <a:cs typeface="Bamini" panose="020B0603050302020204" charset="0"/>
              </a:rPr>
              <a:t>tptrhapfs</a:t>
            </a:r>
            <a:r>
              <a:rPr lang="en-US" sz="2400" b="1" dirty="0" smtClean="0">
                <a:latin typeface="Bamini" panose="020B0603050302020204" charset="0"/>
                <a:cs typeface="Bamini" panose="020B0603050302020204" charset="0"/>
              </a:rPr>
              <a:t>; </a:t>
            </a:r>
            <a:r>
              <a:rPr lang="en-US" sz="2400" b="1" dirty="0" err="1" smtClean="0">
                <a:latin typeface="Bamini" panose="020B0603050302020204" charset="0"/>
                <a:cs typeface="Bamini" panose="020B0603050302020204" charset="0"/>
              </a:rPr>
              <a:t>rq;ff</a:t>
            </a:r>
            <a:r>
              <a:rPr lang="en-US" sz="2400" b="1" dirty="0" smtClean="0">
                <a:latin typeface="Bamini" panose="020B0603050302020204" charset="0"/>
                <a:cs typeface="Bamini" panose="020B0603050302020204" charset="0"/>
              </a:rPr>
              <a:t>; </a:t>
            </a:r>
            <a:r>
              <a:rPr lang="en-US" sz="2400" b="1" dirty="0" err="1" smtClean="0">
                <a:latin typeface="Bamini" panose="020B0603050302020204" charset="0"/>
                <a:cs typeface="Bamini" panose="020B0603050302020204" charset="0"/>
              </a:rPr>
              <a:t>fy;Y</a:t>
            </a:r>
            <a:r>
              <a:rPr lang="en-US" sz="2400" b="1" dirty="0" smtClean="0">
                <a:latin typeface="Bamini" panose="020B0603050302020204" charset="0"/>
                <a:cs typeface="Bamini" panose="020B0603050302020204" charset="0"/>
              </a:rPr>
              <a:t>}hp&gt;</a:t>
            </a:r>
            <a:endParaRPr lang="en-US" sz="24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400" b="1" dirty="0" err="1" smtClean="0">
                <a:latin typeface="Bamini" panose="020B0603050302020204" charset="0"/>
                <a:cs typeface="Bamini" panose="020B0603050302020204" charset="0"/>
              </a:rPr>
              <a:t>Nghbehaf;fD</a:t>
            </a:r>
            <a:r>
              <a:rPr lang="en-US" sz="2400" b="1" dirty="0" smtClean="0">
                <a:latin typeface="Bamini" panose="020B0603050302020204" charset="0"/>
                <a:cs typeface="Bamini" panose="020B0603050302020204" charset="0"/>
              </a:rPr>
              <a:t>}h;</a:t>
            </a:r>
            <a:endParaRPr lang="en-US" sz="2400" dirty="0">
              <a:latin typeface="Bamini" panose="020B0603050302020204" charset="0"/>
              <a:cs typeface="Bamini" panose="020B060305030202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cda419f-abeb-4e50-b0c2-ae0306d7e93f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af18a2-ccd8-400f-affe-caa062eed48e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2929" y="0"/>
            <a:ext cx="51381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2b7605-9c06-4c5c-8b4d-4ce3420771aa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98033"/>
            <a:ext cx="9144000" cy="44619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4269a7c-439f-4b43-857b-6fa2c09d76f0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69433"/>
            <a:ext cx="9144000" cy="49191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WPS Presentation</Application>
  <PresentationFormat>On-screen Show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SimSun</vt:lpstr>
      <vt:lpstr>Wingdings</vt:lpstr>
      <vt:lpstr>Baamini</vt:lpstr>
      <vt:lpstr>Segoe Print</vt:lpstr>
      <vt:lpstr>Calibri</vt:lpstr>
      <vt:lpstr>Microsoft YaHei</vt:lpstr>
      <vt:lpstr>Arial Unicode MS</vt:lpstr>
      <vt:lpstr>Bamini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SUDHARSAN</dc:creator>
  <cp:lastModifiedBy>CPAC</cp:lastModifiedBy>
  <cp:revision>7</cp:revision>
  <dcterms:created xsi:type="dcterms:W3CDTF">2024-11-09T05:01:00Z</dcterms:created>
  <dcterms:modified xsi:type="dcterms:W3CDTF">2024-11-12T06:04:07Z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9FA42194C4E14CE491D45B348D638F06_12</vt:lpwstr>
  </property>
  <property fmtid="{D5CDD505-2E9C-101B-9397-08002B2CF9AE}" pid="3" name="KSOProductBuildVer">
    <vt:lpwstr>1033-12.2.0.18607</vt:lpwstr>
  </property>
</Properties>
</file>