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1" r:id="rId5"/>
    <p:sldId id="260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44213AF-26F6-41FA-8D85-E2C5388D6E58}" type="datetimeFigureOut">
              <a:rPr lang="en-US" smtClean="0"/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44213AF-26F6-41FA-8D85-E2C5388D6E58}" type="datetimeFigureOut">
              <a:rPr lang="en-US" smtClean="0"/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44213AF-26F6-41FA-8D85-E2C5388D6E58}" type="datetimeFigureOut">
              <a:rPr lang="en-US" smtClean="0"/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 panose="05000000000000000000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 panose="05020102010507070707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 panose="05000000000000000000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 panose="05000000000000000000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 panose="05000000000000000000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 panose="05000000000000000000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 panose="05000000000000000000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 panose="05000000000000000000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 panose="05000000000000000000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85852" y="1214422"/>
            <a:ext cx="66198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28596" y="3071810"/>
            <a:ext cx="8501090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Kidth;.ny.myNkY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j;Jiwj;jiyth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158" y="1071546"/>
            <a:ext cx="850109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38125" y="1157288"/>
            <a:ext cx="86677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5720" y="285728"/>
            <a:ext cx="850112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12" y="2214554"/>
            <a:ext cx="35477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நன்றி</a:t>
            </a:r>
            <a:endParaRPr lang="en-IN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85</Words>
  <Application>WPS Presentation</Application>
  <PresentationFormat>On-screen Show (4:3)</PresentationFormat>
  <Paragraphs>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SimSun</vt:lpstr>
      <vt:lpstr>Wingdings</vt:lpstr>
      <vt:lpstr>Wingdings</vt:lpstr>
      <vt:lpstr>Wingdings 2</vt:lpstr>
      <vt:lpstr>Andalus</vt:lpstr>
      <vt:lpstr>Segoe Print</vt:lpstr>
      <vt:lpstr>Microsoft YaHei</vt:lpstr>
      <vt:lpstr>Arial Unicode MS</vt:lpstr>
      <vt:lpstr>Tw Cen MT</vt:lpstr>
      <vt:lpstr>Calibri</vt:lpstr>
      <vt:lpstr>Bamini</vt:lpstr>
      <vt:lpstr>Median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CPAC</cp:lastModifiedBy>
  <cp:revision>15</cp:revision>
  <dcterms:created xsi:type="dcterms:W3CDTF">2024-11-08T10:42:00Z</dcterms:created>
  <dcterms:modified xsi:type="dcterms:W3CDTF">2024-11-12T08:36:37Z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23AE31C133A643639E576449434BFC81_12</vt:lpwstr>
  </property>
  <property fmtid="{D5CDD505-2E9C-101B-9397-08002B2CF9AE}" pid="3" name="KSOProductBuildVer">
    <vt:lpwstr>1033-12.2.0.18607</vt:lpwstr>
  </property>
</Properties>
</file>