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1195754"/>
            <a:ext cx="47260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AI  IN  BANKING</a:t>
            </a:r>
            <a:endParaRPr lang="en-US" sz="40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2690336"/>
            <a:ext cx="587326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S.P. SUBHA 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Guest lecturer in commerce </a:t>
            </a:r>
          </a:p>
          <a:p>
            <a:pPr algn="ctr"/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PG Department of Commerce</a:t>
            </a:r>
            <a:b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C.P.A College</a:t>
            </a:r>
            <a:b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Bodinayakanur</a:t>
            </a:r>
            <a:endParaRPr lang="en-US" sz="28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role-of-ai-in-banking-2-pptx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role-of-ai-in-banking-2-pptx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role-of-ai-in-banking-2-pptx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role-of-ai-in-banking-2-pptx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role-of-ai-in-banking-2-pptx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role-of-ai-in-banking-2-pptx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role-of-ai-in-banking-2-pptx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role-of-ai-in-banking-2-pptx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role-of-ai-in-banking-2-pptx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role-of-ai-in-banking-2-pptx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role-of-ai-in-banking-2-pptx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Custom 4">
      <a:dk1>
        <a:srgbClr val="6585CF"/>
      </a:dk1>
      <a:lt1>
        <a:sysClr val="window" lastClr="FFFFFF"/>
      </a:lt1>
      <a:dk2>
        <a:srgbClr val="6BB1C9"/>
      </a:dk2>
      <a:lt2>
        <a:srgbClr val="295E70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</TotalTime>
  <Words>6</Words>
  <Application>Microsoft Office PowerPoint</Application>
  <PresentationFormat>On-screen Show (4:3)</PresentationFormat>
  <Paragraphs>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SUBA</dc:creator>
  <dc:description>generated using python-pptx</dc:description>
  <cp:lastModifiedBy>SUBA</cp:lastModifiedBy>
  <cp:revision>2</cp:revision>
  <dcterms:created xsi:type="dcterms:W3CDTF">2013-01-27T09:14:16Z</dcterms:created>
  <dcterms:modified xsi:type="dcterms:W3CDTF">2024-11-13T09:01:38Z</dcterms:modified>
</cp:coreProperties>
</file>