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4144" y="129209"/>
            <a:ext cx="8915399" cy="172940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RESEARCH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812774"/>
            <a:ext cx="8915399" cy="3756991"/>
          </a:xfrm>
        </p:spPr>
        <p:txBody>
          <a:bodyPr>
            <a:noAutofit/>
          </a:bodyPr>
          <a:lstStyle/>
          <a:p>
            <a:pPr algn="ctr"/>
            <a:r>
              <a:rPr lang="en-US" sz="3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</a:t>
            </a: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Research Department of Commerce</a:t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br>
              <a:rPr lang="en-US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</a:p>
          <a:p>
            <a:pPr lvl="1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“Any organized inquiry designed and carried out to provide information for solving a problem”. 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1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24110"/>
            <a:ext cx="11504612" cy="1280890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Research</a:t>
            </a:r>
            <a:endParaRPr lang="en-IN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004" y="2133600"/>
            <a:ext cx="7453607" cy="3777622"/>
          </a:xfrm>
        </p:spPr>
        <p:txBody>
          <a:bodyPr>
            <a:normAutofit/>
          </a:bodyPr>
          <a:lstStyle/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Pure Research</a:t>
            </a:r>
          </a:p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Applied Research</a:t>
            </a:r>
          </a:p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Exploratory Research</a:t>
            </a:r>
          </a:p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</a:t>
            </a:r>
          </a:p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Research</a:t>
            </a:r>
          </a:p>
          <a:p>
            <a:endParaRPr lang="en-IN" sz="3400" dirty="0"/>
          </a:p>
        </p:txBody>
      </p:sp>
    </p:spTree>
    <p:extLst>
      <p:ext uri="{BB962C8B-B14F-4D97-AF65-F5344CB8AC3E}">
        <p14:creationId xmlns:p14="http://schemas.microsoft.com/office/powerpoint/2010/main" val="33582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Research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Research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Analytical Research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Research </a:t>
            </a:r>
          </a:p>
        </p:txBody>
      </p:sp>
    </p:spTree>
    <p:extLst>
      <p:ext uri="{BB962C8B-B14F-4D97-AF65-F5344CB8AC3E}">
        <p14:creationId xmlns:p14="http://schemas.microsoft.com/office/powerpoint/2010/main" val="253316279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39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Wisp</vt:lpstr>
      <vt:lpstr> TYPES OF RESEARCH</vt:lpstr>
      <vt:lpstr>PowerPoint Presentation</vt:lpstr>
      <vt:lpstr>Types of Research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RESEARCH</dc:title>
  <dc:creator>dhilip</dc:creator>
  <cp:lastModifiedBy>dhilip</cp:lastModifiedBy>
  <cp:revision>4</cp:revision>
  <dcterms:created xsi:type="dcterms:W3CDTF">2024-11-07T13:25:12Z</dcterms:created>
  <dcterms:modified xsi:type="dcterms:W3CDTF">2024-11-07T13:52:05Z</dcterms:modified>
</cp:coreProperties>
</file>