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934279"/>
            <a:ext cx="8825658" cy="894521"/>
          </a:xfrm>
        </p:spPr>
        <p:txBody>
          <a:bodyPr/>
          <a:lstStyle/>
          <a:p>
            <a:pPr algn="ctr"/>
            <a:r>
              <a:rPr lang="en-US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TECHNIQUES</a:t>
            </a:r>
            <a:endParaRPr lang="en-IN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1435" y="2395330"/>
            <a:ext cx="6949178" cy="3588026"/>
          </a:xfrm>
        </p:spPr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b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64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Sampling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random sampling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random sampling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random sampling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Cluster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Multi-stage sampling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Multiphase sampling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Replicated sampling</a:t>
            </a:r>
            <a:endParaRPr lang="en-IN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6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– probability sampling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Convenience sampling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Purposive sampling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Quota sampling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Snow-ball sampling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375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</TotalTime>
  <Words>37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Ion Boardroom</vt:lpstr>
      <vt:lpstr>SAMPLING TECHNIQUES</vt:lpstr>
      <vt:lpstr>Probability Sampling</vt:lpstr>
      <vt:lpstr>PowerPoint Presentation</vt:lpstr>
      <vt:lpstr>Non – probability sampling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techniques</dc:title>
  <dc:creator>dhilip</dc:creator>
  <cp:lastModifiedBy>dhilip</cp:lastModifiedBy>
  <cp:revision>2</cp:revision>
  <dcterms:created xsi:type="dcterms:W3CDTF">2024-11-07T14:17:21Z</dcterms:created>
  <dcterms:modified xsi:type="dcterms:W3CDTF">2024-11-07T14:26:39Z</dcterms:modified>
</cp:coreProperties>
</file>