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709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6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57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4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68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92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0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8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9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48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88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93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39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357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91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9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3300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4722" y="685800"/>
            <a:ext cx="6190490" cy="1242392"/>
          </a:xfrm>
        </p:spPr>
        <p:txBody>
          <a:bodyPr/>
          <a:lstStyle/>
          <a:p>
            <a:pPr algn="ctr"/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endParaRPr lang="en-IN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8737" y="2335696"/>
            <a:ext cx="9173819" cy="3617843"/>
          </a:xfrm>
        </p:spPr>
        <p:txBody>
          <a:bodyPr>
            <a:normAutofit fontScale="32500" lnSpcReduction="20000"/>
          </a:bodyPr>
          <a:lstStyle/>
          <a:p>
            <a:pPr algn="ctr"/>
            <a:endParaRPr lang="en-US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70000"/>
              </a:lnSpc>
            </a:pPr>
            <a:r>
              <a:rPr lang="en-US" sz="55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br>
              <a:rPr lang="en-US" sz="5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5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116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655" y="1858617"/>
            <a:ext cx="9910901" cy="3866322"/>
          </a:xfrm>
        </p:spPr>
        <p:txBody>
          <a:bodyPr/>
          <a:lstStyle/>
          <a:p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Part of the population is know as a sample. The process of drawing a sample from a larger population is called sampling.</a:t>
            </a:r>
            <a:endParaRPr lang="en-IN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1"/>
            <a:ext cx="8534400" cy="139147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8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67" y="652388"/>
            <a:ext cx="9404723" cy="140053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Methods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methods classified into two types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sampling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probability sampling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457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348" y="452718"/>
            <a:ext cx="7168486" cy="140053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sampling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852530"/>
            <a:ext cx="8946541" cy="3395869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 equal chance for every population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9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probability sampling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365513"/>
            <a:ext cx="8946541" cy="3882886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does not ensure a selection chance to each population unit.</a:t>
            </a:r>
            <a:endParaRPr lang="en-IN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819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65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Ion</vt:lpstr>
      <vt:lpstr>SAMPLING</vt:lpstr>
      <vt:lpstr>A Part of the population is know as a sample. The process of drawing a sample from a larger population is called sampling.</vt:lpstr>
      <vt:lpstr>Sampling Methods</vt:lpstr>
      <vt:lpstr>Probability sampling</vt:lpstr>
      <vt:lpstr>Non probability sampling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</dc:title>
  <dc:creator>dhilip</dc:creator>
  <cp:lastModifiedBy>dhilip</cp:lastModifiedBy>
  <cp:revision>8</cp:revision>
  <dcterms:created xsi:type="dcterms:W3CDTF">2024-11-07T14:04:33Z</dcterms:created>
  <dcterms:modified xsi:type="dcterms:W3CDTF">2024-11-07T14:26:57Z</dcterms:modified>
</cp:coreProperties>
</file>