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546652"/>
            <a:ext cx="8915399" cy="16896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Design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2782957"/>
            <a:ext cx="8915399" cy="3120706"/>
          </a:xfrm>
        </p:spPr>
        <p:txBody>
          <a:bodyPr>
            <a:normAutofit/>
          </a:bodyPr>
          <a:lstStyle/>
          <a:p>
            <a:pPr algn="ctr"/>
            <a:r>
              <a:rPr lang="en-US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</a:t>
            </a:r>
            <a:b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805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Research Design is the Program that guides the Investigator in the Process of Collecting, Analyzing and Interpreting Observations.</a:t>
            </a: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85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contents of a Research Design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74" y="2133600"/>
            <a:ext cx="6863038" cy="3777622"/>
          </a:xfrm>
        </p:spPr>
        <p:txBody>
          <a:bodyPr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 of the problem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 of the previous studies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Scope of the study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of the study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Model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130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contents of a Research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4860" y="2133600"/>
            <a:ext cx="7399751" cy="377762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definition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Signification of study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Geographical area to be covered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period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07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contents of a Research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260" y="2133600"/>
            <a:ext cx="7628351" cy="377762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Tools for analysis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 scheme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57255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</TotalTime>
  <Words>83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Wisp</vt:lpstr>
      <vt:lpstr>Research Design </vt:lpstr>
      <vt:lpstr>MEANING</vt:lpstr>
      <vt:lpstr>The contents of a Research Design</vt:lpstr>
      <vt:lpstr>The contents of a Research Design</vt:lpstr>
      <vt:lpstr>The contents of a Research Design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Design </dc:title>
  <dc:creator>dhilip</dc:creator>
  <cp:lastModifiedBy>dhilip</cp:lastModifiedBy>
  <cp:revision>4</cp:revision>
  <dcterms:created xsi:type="dcterms:W3CDTF">2024-11-07T13:51:46Z</dcterms:created>
  <dcterms:modified xsi:type="dcterms:W3CDTF">2024-11-07T14:04:20Z</dcterms:modified>
</cp:coreProperties>
</file>