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88844"/>
            <a:ext cx="7766936" cy="1431234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  <a:endParaRPr lang="en-IN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743201"/>
            <a:ext cx="7766936" cy="3050575"/>
          </a:xfrm>
        </p:spPr>
        <p:txBody>
          <a:bodyPr>
            <a:noAutofit/>
          </a:bodyPr>
          <a:lstStyle/>
          <a:p>
            <a:pPr algn="ctr"/>
            <a:r>
              <a:rPr lang="en-US" sz="3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b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75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tentative answer to a research question.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25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3274" y="639418"/>
            <a:ext cx="8596668" cy="1320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of hypothesis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0034" y="2160589"/>
            <a:ext cx="6013967" cy="388077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Null hypothesis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Alterative hypothesis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86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a good hypothesis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870" y="2160589"/>
            <a:ext cx="6640132" cy="3880773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clarity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Specificity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Testability</a:t>
            </a:r>
          </a:p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techniques</a:t>
            </a:r>
          </a:p>
          <a:p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15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a good hypothesis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7096" y="2160589"/>
            <a:ext cx="7166906" cy="3880773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relevance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Objectivity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Simplicity</a:t>
            </a:r>
          </a:p>
        </p:txBody>
      </p:sp>
    </p:spTree>
    <p:extLst>
      <p:ext uri="{BB962C8B-B14F-4D97-AF65-F5344CB8AC3E}">
        <p14:creationId xmlns:p14="http://schemas.microsoft.com/office/powerpoint/2010/main" val="5084313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42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Facet</vt:lpstr>
      <vt:lpstr>HYPOTHESIS</vt:lpstr>
      <vt:lpstr>MEANING</vt:lpstr>
      <vt:lpstr>Type of hypothesis</vt:lpstr>
      <vt:lpstr>Characteristics of a good hypothesis</vt:lpstr>
      <vt:lpstr>Characteristics of a good hypothesis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HYPOTHESIS</dc:title>
  <dc:creator>dhilip</dc:creator>
  <cp:lastModifiedBy>dhilip</cp:lastModifiedBy>
  <cp:revision>3</cp:revision>
  <dcterms:created xsi:type="dcterms:W3CDTF">2024-11-07T13:42:42Z</dcterms:created>
  <dcterms:modified xsi:type="dcterms:W3CDTF">2024-11-07T13:52:19Z</dcterms:modified>
</cp:coreProperties>
</file>