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97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702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49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17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646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66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187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98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29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04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5996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456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549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6917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3962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41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A57D4-6AE9-487A-8BD1-53A09DA223B8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A1FEEAD-02CE-4D70-979C-BF9C670EF8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59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76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AGREEMENT WHICH CREATE LEGAL OBLIGATION IS A CONTRACT.</a:t>
            </a:r>
          </a:p>
          <a:p>
            <a:r>
              <a:rPr lang="en-US" dirty="0" smtClean="0"/>
              <a:t>ELEMENTS IN CONTRACT</a:t>
            </a:r>
          </a:p>
          <a:p>
            <a:r>
              <a:rPr lang="en-US" dirty="0" smtClean="0"/>
              <a:t>1. AGREEMENT    2. AGREEMENT ENFORCEABLE BY LAW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347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ACCORDING TO FREDRICKS POLLOCK” EVERY AGREEMENT AND PROMISE ENFORCEABLE AT LAW”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64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 VALID CONTRACT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OFFER AND ACCEPTANCE</a:t>
            </a:r>
          </a:p>
          <a:p>
            <a:r>
              <a:rPr lang="en-US" dirty="0" smtClean="0"/>
              <a:t>INTENSION TO CREATE LEGAL OBLIGATION</a:t>
            </a:r>
          </a:p>
          <a:p>
            <a:r>
              <a:rPr lang="en-US" dirty="0" smtClean="0"/>
              <a:t>LAW FULL CONSIDERATION</a:t>
            </a:r>
          </a:p>
          <a:p>
            <a:r>
              <a:rPr lang="en-US" dirty="0" smtClean="0"/>
              <a:t>CAPACITY OF PARTIES</a:t>
            </a:r>
          </a:p>
          <a:p>
            <a:r>
              <a:rPr lang="en-US" dirty="0" smtClean="0"/>
              <a:t>FREE CONSENT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867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LAW FULL OBJECT</a:t>
            </a:r>
          </a:p>
          <a:p>
            <a:r>
              <a:rPr lang="en-US" dirty="0" smtClean="0"/>
              <a:t>AGREEMENT NOT DECLARED VOID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20589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75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</vt:lpstr>
      <vt:lpstr>CONTRACT</vt:lpstr>
      <vt:lpstr>CONTRACT</vt:lpstr>
      <vt:lpstr>DEFINITION</vt:lpstr>
      <vt:lpstr>ELEMENTS OF A VALID CONTRACT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RETAILER</dc:title>
  <dc:creator>dhilip</dc:creator>
  <cp:lastModifiedBy>dhilip</cp:lastModifiedBy>
  <cp:revision>3</cp:revision>
  <dcterms:created xsi:type="dcterms:W3CDTF">2024-11-08T13:10:44Z</dcterms:created>
  <dcterms:modified xsi:type="dcterms:W3CDTF">2024-11-08T14:03:54Z</dcterms:modified>
</cp:coreProperties>
</file>