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5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78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1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30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22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21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0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9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497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41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63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9269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312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0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15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70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00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51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88844"/>
            <a:ext cx="9897359" cy="1470991"/>
          </a:xfrm>
        </p:spPr>
        <p:txBody>
          <a:bodyPr/>
          <a:lstStyle/>
          <a:p>
            <a:pPr algn="ctr"/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Book keeping</a:t>
            </a:r>
            <a:endParaRPr lang="en-IN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9913" y="2405269"/>
            <a:ext cx="6750396" cy="3548269"/>
          </a:xfrm>
        </p:spPr>
        <p:txBody>
          <a:bodyPr>
            <a:noAutofit/>
          </a:bodyPr>
          <a:lstStyle/>
          <a:p>
            <a:pPr algn="ctr">
              <a:lnSpc>
                <a:spcPct val="170000"/>
              </a:lnSpc>
            </a:pP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71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67969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Book keeping is the science and art of correctly recording in books of account all those business transactions that result in the transfer of money or money’s worth.</a:t>
            </a: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899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ACCOUNTING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3078" y="2052918"/>
            <a:ext cx="7287756" cy="4195481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user</a:t>
            </a:r>
          </a:p>
          <a:p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user</a:t>
            </a: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16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USER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2226" y="2052918"/>
            <a:ext cx="7147627" cy="4195481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Owner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Employee</a:t>
            </a:r>
          </a:p>
          <a:p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176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user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313" y="2052918"/>
            <a:ext cx="8141540" cy="4195481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Creditors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scholars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institution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agencies</a:t>
            </a:r>
          </a:p>
          <a:p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743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</TotalTime>
  <Words>57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Ion</vt:lpstr>
      <vt:lpstr>Book keeping</vt:lpstr>
      <vt:lpstr>MEANING</vt:lpstr>
      <vt:lpstr>IMPORTANCE OF ACCOUNTING</vt:lpstr>
      <vt:lpstr>INTERNAL USER </vt:lpstr>
      <vt:lpstr>External user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keeping</dc:title>
  <dc:creator>dhilip</dc:creator>
  <cp:lastModifiedBy>dhilip</cp:lastModifiedBy>
  <cp:revision>4</cp:revision>
  <dcterms:created xsi:type="dcterms:W3CDTF">2024-11-07T14:27:36Z</dcterms:created>
  <dcterms:modified xsi:type="dcterms:W3CDTF">2024-11-07T14:37:44Z</dcterms:modified>
</cp:coreProperties>
</file>