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notesMasterIdLst>
    <p:notesMasterId r:id="rId9"/>
  </p:notesMasterIdLst>
  <p:sldIdLst>
    <p:sldId id="262" r:id="rId2"/>
    <p:sldId id="256" r:id="rId3"/>
    <p:sldId id="257" r:id="rId4"/>
    <p:sldId id="258" r:id="rId5"/>
    <p:sldId id="259" r:id="rId6"/>
    <p:sldId id="260" r:id="rId7"/>
    <p:sldId id="261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91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90266E-D502-48EA-BBCD-5029D601A635}" type="datetimeFigureOut">
              <a:rPr lang="en-IN" smtClean="0"/>
              <a:t>12-11-2024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F1194C-98EC-4DAF-B89C-3F5B46E8376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471099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F1194C-98EC-4DAF-B89C-3F5B46E8376D}" type="slidenum">
              <a:rPr lang="en-IN" smtClean="0"/>
              <a:t>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235630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A9857-E517-4690-939B-1338ACB29A92}" type="datetimeFigureOut">
              <a:rPr lang="en-IN" smtClean="0"/>
              <a:t>12-11-2024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518B3-8546-4665-9122-53DD81094CA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849125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A9857-E517-4690-939B-1338ACB29A92}" type="datetimeFigureOut">
              <a:rPr lang="en-IN" smtClean="0"/>
              <a:t>12-11-2024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518B3-8546-4665-9122-53DD81094CA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754678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A9857-E517-4690-939B-1338ACB29A92}" type="datetimeFigureOut">
              <a:rPr lang="en-IN" smtClean="0"/>
              <a:t>12-11-2024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518B3-8546-4665-9122-53DD81094CA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726783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A9857-E517-4690-939B-1338ACB29A92}" type="datetimeFigureOut">
              <a:rPr lang="en-IN" smtClean="0"/>
              <a:t>12-11-2024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518B3-8546-4665-9122-53DD81094CA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118455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A9857-E517-4690-939B-1338ACB29A92}" type="datetimeFigureOut">
              <a:rPr lang="en-IN" smtClean="0"/>
              <a:t>12-11-2024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518B3-8546-4665-9122-53DD81094CA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818207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A9857-E517-4690-939B-1338ACB29A92}" type="datetimeFigureOut">
              <a:rPr lang="en-IN" smtClean="0"/>
              <a:t>12-11-2024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518B3-8546-4665-9122-53DD81094CA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246585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A9857-E517-4690-939B-1338ACB29A92}" type="datetimeFigureOut">
              <a:rPr lang="en-IN" smtClean="0"/>
              <a:t>12-11-2024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518B3-8546-4665-9122-53DD81094CA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971271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A9857-E517-4690-939B-1338ACB29A92}" type="datetimeFigureOut">
              <a:rPr lang="en-IN" smtClean="0"/>
              <a:t>12-11-2024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518B3-8546-4665-9122-53DD81094CA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726570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A9857-E517-4690-939B-1338ACB29A92}" type="datetimeFigureOut">
              <a:rPr lang="en-IN" smtClean="0"/>
              <a:t>12-11-2024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518B3-8546-4665-9122-53DD81094CA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023144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A9857-E517-4690-939B-1338ACB29A92}" type="datetimeFigureOut">
              <a:rPr lang="en-IN" smtClean="0"/>
              <a:t>12-11-2024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518B3-8546-4665-9122-53DD81094CA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660451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A9857-E517-4690-939B-1338ACB29A92}" type="datetimeFigureOut">
              <a:rPr lang="en-IN" smtClean="0"/>
              <a:t>12-11-2024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518B3-8546-4665-9122-53DD81094CA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456794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8A9857-E517-4690-939B-1338ACB29A92}" type="datetimeFigureOut">
              <a:rPr lang="en-IN" smtClean="0"/>
              <a:t>12-11-2024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4518B3-8546-4665-9122-53DD81094CA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482427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BOOK KEEPING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en-US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Dr.A.SUJATHA</a:t>
            </a:r>
            <a:endParaRPr lang="en-US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DEPARTMENT OF COMMERCE</a:t>
            </a:r>
          </a:p>
          <a:p>
            <a:pPr algn="ctr"/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CPA COLLEGE</a:t>
            </a:r>
          </a:p>
          <a:p>
            <a:pPr algn="ctr"/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BODINAYAKANUR</a:t>
            </a:r>
          </a:p>
          <a:p>
            <a:pPr algn="ctr"/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2023-2024</a:t>
            </a:r>
            <a:endParaRPr lang="en-IN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950846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JOURNAL</a:t>
            </a:r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JOURNAL IS THE BOOK OF PRIME ENTRY.JOURNAL RECORD ALL DAILY TRANSACTIONS OF A BUSINESS IN THE ORDER IN WHICH THEY OCCURS.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942425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TYPES OF ACCOUNTS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1.PERSONAL ACCOUNT</a:t>
            </a:r>
          </a:p>
          <a:p>
            <a:r>
              <a:rPr lang="en-US" dirty="0" smtClean="0"/>
              <a:t>2. REAL ACCOUNT</a:t>
            </a:r>
          </a:p>
          <a:p>
            <a:r>
              <a:rPr lang="en-US" dirty="0" smtClean="0"/>
              <a:t>3. NOMINAL ACCOUNT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43488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COMPOUND JOURNAL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WHEN MANY TRANSACTIONS OF THE SAME NATURE OCCURS ON A PARTICULAR DAY, SUCH TRANSACTIONS CAN BE ENTERED IN THE JOURNAL BY MEANS OF COMBINED JOURNAL ENTRIES,KNOWN AS COMPOUND JOURNAL ENTRIES.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892701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RULES OF ACCOUNTING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1. PERSONAL ACCOUNT :   DEBIT THE RECEIVER</a:t>
            </a:r>
            <a:endParaRPr lang="en-IN" dirty="0"/>
          </a:p>
          <a:p>
            <a:pPr lvl="8"/>
            <a:r>
              <a:rPr lang="en-US" dirty="0" smtClean="0"/>
              <a:t>   </a:t>
            </a:r>
            <a:r>
              <a:rPr lang="en-US" sz="2400" dirty="0" smtClean="0"/>
              <a:t> CREDIT THE GIVER</a:t>
            </a:r>
          </a:p>
          <a:p>
            <a:pPr lvl="8"/>
            <a:endParaRPr lang="en-US" sz="2400" dirty="0"/>
          </a:p>
          <a:p>
            <a:pPr lvl="8"/>
            <a:endParaRPr lang="en-US" sz="2400" dirty="0" smtClean="0"/>
          </a:p>
          <a:p>
            <a:pPr lvl="8"/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3982331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REAL ACCOUNT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DEBIT WHAT COMES IN</a:t>
            </a:r>
          </a:p>
          <a:p>
            <a:r>
              <a:rPr lang="en-US" dirty="0" smtClean="0"/>
              <a:t>CREDIT WHAT GOES OUT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545677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NOMINAL ACCOUNT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DEBIT ALL THE LOSSES AND EXPENSES</a:t>
            </a:r>
          </a:p>
          <a:p>
            <a:r>
              <a:rPr lang="en-US" smtClean="0"/>
              <a:t>CREDIT ALL THE INCOME AND GAINS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443592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</TotalTime>
  <Words>120</Words>
  <Application>Microsoft Office PowerPoint</Application>
  <PresentationFormat>Widescreen</PresentationFormat>
  <Paragraphs>25</Paragraphs>
  <Slides>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Times New Roman</vt:lpstr>
      <vt:lpstr>Office Theme</vt:lpstr>
      <vt:lpstr>BOOK KEEPING</vt:lpstr>
      <vt:lpstr>JOURNAL</vt:lpstr>
      <vt:lpstr>TYPES OF ACCOUNTS</vt:lpstr>
      <vt:lpstr>COMPOUND JOURNAL</vt:lpstr>
      <vt:lpstr>RULES OF ACCOUNTING</vt:lpstr>
      <vt:lpstr>REAL ACCOUNT</vt:lpstr>
      <vt:lpstr>NOMINAL ACCOUNT</vt:lpstr>
    </vt:vector>
  </TitlesOfParts>
  <Company>HP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JOURNAL</dc:title>
  <dc:creator>dhilip</dc:creator>
  <cp:lastModifiedBy>dhilip</cp:lastModifiedBy>
  <cp:revision>5</cp:revision>
  <dcterms:created xsi:type="dcterms:W3CDTF">2024-11-07T15:05:17Z</dcterms:created>
  <dcterms:modified xsi:type="dcterms:W3CDTF">2024-11-12T16:52:39Z</dcterms:modified>
</cp:coreProperties>
</file>