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7517" y="675860"/>
            <a:ext cx="8001000" cy="1192697"/>
          </a:xfrm>
        </p:spPr>
        <p:txBody>
          <a:bodyPr/>
          <a:lstStyle/>
          <a:p>
            <a:pPr algn="ctr"/>
            <a:r>
              <a:rPr lang="en-US" dirty="0" smtClean="0"/>
              <a:t>Accounting concepts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2305878"/>
            <a:ext cx="9553092" cy="3806687"/>
          </a:xfrm>
        </p:spPr>
        <p:txBody>
          <a:bodyPr>
            <a:noAutofit/>
          </a:bodyPr>
          <a:lstStyle/>
          <a:p>
            <a:pPr algn="ctr">
              <a:lnSpc>
                <a:spcPct val="170000"/>
              </a:lnSpc>
            </a:pP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PG&amp; Research Department of Commerce</a:t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C.P.A College</a:t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</a:t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88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42106"/>
            <a:ext cx="8534400" cy="1507067"/>
          </a:xfrm>
        </p:spPr>
        <p:txBody>
          <a:bodyPr/>
          <a:lstStyle/>
          <a:p>
            <a:r>
              <a:rPr lang="en-US" dirty="0" smtClean="0"/>
              <a:t>meaning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57845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 is the language of business.</a:t>
            </a:r>
          </a:p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 firms communicate their affairs and financial position to the outsiders through the medium of Accounting.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8873" y="705678"/>
            <a:ext cx="8534400" cy="1507067"/>
          </a:xfrm>
        </p:spPr>
        <p:txBody>
          <a:bodyPr/>
          <a:lstStyle/>
          <a:p>
            <a:r>
              <a:rPr lang="en-US" dirty="0" smtClean="0"/>
              <a:t>ACCOUNTING CONCEPTS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3071191"/>
            <a:ext cx="8534400" cy="1229876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MONEY MEASUREMENT CONCEPT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BUSINESS ENTITY COCEPT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GOING CONCERN CONCEPT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COST CONCEPT</a:t>
            </a:r>
          </a:p>
          <a:p>
            <a:pPr marL="0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26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5. DUAL ASPECT CONCEPT</a:t>
            </a:r>
          </a:p>
          <a:p>
            <a:r>
              <a:rPr lang="en-US" dirty="0" smtClean="0"/>
              <a:t>6. ACCOUNTING PERIOD CONCEPT</a:t>
            </a:r>
          </a:p>
          <a:p>
            <a:r>
              <a:rPr lang="en-US" dirty="0" smtClean="0"/>
              <a:t>7. MATCHING CONCEPT</a:t>
            </a:r>
          </a:p>
          <a:p>
            <a:r>
              <a:rPr lang="en-US" dirty="0" smtClean="0"/>
              <a:t>8. REALISATION CONCEPT</a:t>
            </a:r>
          </a:p>
          <a:p>
            <a:r>
              <a:rPr lang="en-US" dirty="0" smtClean="0"/>
              <a:t>9. OBJECTIVE CONCEPT</a:t>
            </a:r>
          </a:p>
          <a:p>
            <a:r>
              <a:rPr lang="en-US" dirty="0" smtClean="0"/>
              <a:t>10. ACCURAL CONCEPT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655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20</TotalTime>
  <Words>75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Century Gothic</vt:lpstr>
      <vt:lpstr>Times New Roman</vt:lpstr>
      <vt:lpstr>Wingdings 3</vt:lpstr>
      <vt:lpstr>Slice</vt:lpstr>
      <vt:lpstr>Accounting concepts</vt:lpstr>
      <vt:lpstr>meaning</vt:lpstr>
      <vt:lpstr>ACCOUNTING CONCEPTS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dhilip</dc:creator>
  <cp:lastModifiedBy>dhilip</cp:lastModifiedBy>
  <cp:revision>4</cp:revision>
  <dcterms:created xsi:type="dcterms:W3CDTF">2024-11-07T14:38:01Z</dcterms:created>
  <dcterms:modified xsi:type="dcterms:W3CDTF">2024-11-07T14:58:48Z</dcterms:modified>
</cp:coreProperties>
</file>