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44213AF-26F6-41FA-8D85-E2C5388D6E58}" type="datetimeFigureOut">
              <a:rPr lang="en-US" smtClean="0"/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5BBC35B-A44B-4119-B8DA-DE9E3DFADA20}" type="slidenum">
              <a:rPr kumimoji="0" lang="en-US" smtClean="0"/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Lenovo\Music\ratha mam\SLIDES\YAPPILAKKANAM\WhatsApp Image 2024-11-10 at 10.10.32 AM.jpe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28728" y="928670"/>
            <a:ext cx="6057900" cy="122872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28596" y="3071810"/>
            <a:ext cx="8501090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Kidth;.ny.myNkY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jkpo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;;;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j;Jiwj;jiyth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Vy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tptrhapfs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rq;ff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; </a:t>
            </a:r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fy;Y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}hp&gt;</a:t>
            </a:r>
            <a:endParaRPr lang="en-US" sz="2800" dirty="0" smtClean="0">
              <a:latin typeface="Bamini" panose="020B0603050302020204" charset="0"/>
              <a:cs typeface="Bamini" panose="020B0603050302020204" charset="0"/>
            </a:endParaRPr>
          </a:p>
          <a:p>
            <a:pPr algn="ctr"/>
            <a:r>
              <a:rPr lang="en-US" sz="2800" b="1" dirty="0" err="1" smtClean="0">
                <a:latin typeface="Bamini" panose="020B0603050302020204" charset="0"/>
                <a:cs typeface="Bamini" panose="020B0603050302020204" charset="0"/>
                <a:sym typeface="+mn-ea"/>
              </a:rPr>
              <a:t>Nghbehaf;fD</a:t>
            </a:r>
            <a:r>
              <a:rPr lang="en-US" sz="2800" b="1" dirty="0" smtClean="0">
                <a:latin typeface="Bamini" panose="020B0603050302020204" charset="0"/>
                <a:cs typeface="Bamini" panose="020B0603050302020204" charset="0"/>
                <a:sym typeface="+mn-ea"/>
              </a:rPr>
              <a:t>}h;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்.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8596" y="285728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8" y="285728"/>
            <a:ext cx="8286807" cy="5786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4282" y="214290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90550" y="214290"/>
            <a:ext cx="541021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2214554"/>
            <a:ext cx="35477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/>
              <a:t>நன்றி</a:t>
            </a:r>
            <a:endParaRPr lang="en-IN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ustom 2">
      <a:dk1>
        <a:srgbClr val="FF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87</Words>
  <Application>WPS Presentation</Application>
  <PresentationFormat>On-screen Show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SimSun</vt:lpstr>
      <vt:lpstr>Wingdings</vt:lpstr>
      <vt:lpstr>Wingdings 2</vt:lpstr>
      <vt:lpstr>Andalus</vt:lpstr>
      <vt:lpstr>Segoe Print</vt:lpstr>
      <vt:lpstr>Perpetua</vt:lpstr>
      <vt:lpstr>Microsoft YaHei</vt:lpstr>
      <vt:lpstr>Arial Unicode MS</vt:lpstr>
      <vt:lpstr>Franklin Gothic Book</vt:lpstr>
      <vt:lpstr>Calibri</vt:lpstr>
      <vt:lpstr>Bamini</vt:lpstr>
      <vt:lpstr>Equity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CPAC</cp:lastModifiedBy>
  <cp:revision>15</cp:revision>
  <dcterms:created xsi:type="dcterms:W3CDTF">2024-11-08T10:42:00Z</dcterms:created>
  <dcterms:modified xsi:type="dcterms:W3CDTF">2024-11-12T08:40:21Z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1888A5E2E59449DDBA04DD6582BED470_12</vt:lpwstr>
  </property>
  <property fmtid="{D5CDD505-2E9C-101B-9397-08002B2CF9AE}" pid="3" name="KSOProductBuildVer">
    <vt:lpwstr>1033-12.2.0.18607</vt:lpwstr>
  </property>
</Properties>
</file>