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A9947D1-054A-4A9C-8DA1-80BE4D07C040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9A74C82-B24E-4E37-A785-B4E71A76B302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Workers Participation Management</a:t>
            </a:r>
            <a:endParaRPr lang="en-IN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857496"/>
            <a:ext cx="7772400" cy="1571637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pPr algn="ctr"/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Dr.S.Vijayalakshmi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Assistant Professor,</a:t>
            </a:r>
          </a:p>
          <a:p>
            <a:pPr algn="ctr"/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C.P.A.Collge,Bodinayakanur</a:t>
            </a:r>
            <a:endParaRPr lang="en-IN" sz="3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857232"/>
            <a:ext cx="792961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Worker Participation in Management</a:t>
            </a:r>
            <a:endParaRPr lang="en-IN" sz="3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Definition:</a:t>
            </a:r>
            <a:b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Worker Participation in Management (WPM) refers to the involvement of non-managerial employees in the decision-making processes of an organization.</a:t>
            </a:r>
          </a:p>
          <a:p>
            <a:pPr algn="just"/>
            <a:endParaRPr lang="en-IN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Purpose:</a:t>
            </a:r>
            <a:b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Enhancing collaboration between workers and management for improved organizational performance.</a:t>
            </a:r>
            <a:endParaRPr lang="en-IN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1000108"/>
            <a:ext cx="778674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Importance of WPM</a:t>
            </a:r>
          </a:p>
          <a:p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1.Improved Communication</a:t>
            </a: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Encourages transparency between management and workers.</a:t>
            </a:r>
          </a:p>
          <a:p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2.Enhanced Motivation</a:t>
            </a: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Workers feel valued, boosting morale and productivity.</a:t>
            </a:r>
          </a:p>
          <a:p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3.Better Decision-Making</a:t>
            </a: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Input from workers leads to practical and diverse solutions.</a:t>
            </a:r>
          </a:p>
          <a:p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4.Conflict Reduction</a:t>
            </a: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Promotes a culture of mutual respect and understanding.</a:t>
            </a:r>
            <a:endParaRPr lang="en-IN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857232"/>
            <a:ext cx="735811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Forms of WPM</a:t>
            </a:r>
          </a:p>
          <a:p>
            <a:endParaRPr lang="en-IN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Consultative Participation</a:t>
            </a: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Workers provide suggestions; management makes decisions.</a:t>
            </a:r>
          </a:p>
          <a:p>
            <a:endParaRPr lang="en-IN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Representative Participation</a:t>
            </a: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Workers’ representatives are part of decision-making bodies.</a:t>
            </a:r>
          </a:p>
          <a:p>
            <a:endParaRPr lang="en-IN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Direct Participation</a:t>
            </a: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Workers directly influence workplace policies and processes.</a:t>
            </a:r>
            <a:endParaRPr lang="en-IN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857232"/>
            <a:ext cx="721523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Challenges in WPM</a:t>
            </a: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	Resistance to Change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: Traditional hierarchies may resist power-sharing.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	Lack of Skills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: Workers may need training to contribute effectively.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	Trust Issues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: Building mutual trust between workers and management takes time.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	Cultural Barriers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: Varying perceptions of authority can hinder participation.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142984"/>
            <a:ext cx="850112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Benefits of Effective WPM</a:t>
            </a:r>
          </a:p>
          <a:p>
            <a:pPr>
              <a:buFont typeface="Wingdings" pitchFamily="2" charset="2"/>
              <a:buChar char="v"/>
            </a:pPr>
            <a:r>
              <a:rPr lang="en-IN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For Employees</a:t>
            </a:r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Increased job satisfaction and empowerment.</a:t>
            </a:r>
          </a:p>
          <a:p>
            <a:pPr lvl="1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Opportunities for growth and skill development.</a:t>
            </a:r>
          </a:p>
          <a:p>
            <a:pPr lvl="1"/>
            <a:endParaRPr lang="en-IN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For Employers</a:t>
            </a:r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Better organizational efficiency.</a:t>
            </a:r>
          </a:p>
          <a:p>
            <a:pPr lvl="1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Stronger commitment and loyalty from employees.</a:t>
            </a:r>
            <a:endParaRPr lang="en-IN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7290" y="1714488"/>
            <a:ext cx="68580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"Worker participation isn’t just a strategy; it’s a culture that drives sustainable growth."</a:t>
            </a:r>
            <a:endParaRPr lang="en-IN" sz="3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4718" y="2967335"/>
            <a:ext cx="4243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</TotalTime>
  <Words>132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Workers Participation Management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Workers Participation Management</dc:title>
  <dc:creator>Administrator</dc:creator>
  <cp:lastModifiedBy>Administrator</cp:lastModifiedBy>
  <cp:revision>2</cp:revision>
  <dcterms:created xsi:type="dcterms:W3CDTF">2024-11-19T09:21:46Z</dcterms:created>
  <dcterms:modified xsi:type="dcterms:W3CDTF">2024-11-19T09:36:12Z</dcterms:modified>
</cp:coreProperties>
</file>