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65D7FF"/>
    <a:srgbClr val="3FCD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69EDC89-4919-4F2E-BFC6-58971096F97D}" type="datetimeFigureOut">
              <a:rPr lang="en-US" smtClean="0"/>
              <a:t>11/18/2024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3E10D9E-58BC-4E7C-A08A-D06B4AD72C2D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642918"/>
            <a:ext cx="7500522" cy="4995882"/>
          </a:xfrm>
        </p:spPr>
        <p:txBody>
          <a:bodyPr/>
          <a:lstStyle/>
          <a:p>
            <a:pPr algn="ctr"/>
            <a:r>
              <a:rPr smtClean="0"/>
              <a:t>Verfication Of Assets</a:t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z="3200" smtClean="0">
                <a:latin typeface="Times New Roman" pitchFamily="18" charset="0"/>
                <a:cs typeface="Times New Roman" pitchFamily="18" charset="0"/>
              </a:rPr>
              <a:t>By</a:t>
            </a:r>
            <a:br>
              <a:rPr sz="3200" smtClean="0">
                <a:latin typeface="Times New Roman" pitchFamily="18" charset="0"/>
                <a:cs typeface="Times New Roman" pitchFamily="18" charset="0"/>
              </a:rPr>
            </a:br>
            <a:r>
              <a:rPr sz="3200" smtClean="0">
                <a:latin typeface="Times New Roman" pitchFamily="18" charset="0"/>
                <a:cs typeface="Times New Roman" pitchFamily="18" charset="0"/>
              </a:rPr>
              <a:t>DR.S.Vijayalakshmi.</a:t>
            </a:r>
            <a:br>
              <a:rPr sz="3200" smtClean="0">
                <a:latin typeface="Times New Roman" pitchFamily="18" charset="0"/>
                <a:cs typeface="Times New Roman" pitchFamily="18" charset="0"/>
              </a:rPr>
            </a:br>
            <a:r>
              <a:rPr sz="3200" smtClean="0">
                <a:latin typeface="Times New Roman" pitchFamily="18" charset="0"/>
                <a:cs typeface="Times New Roman" pitchFamily="18" charset="0"/>
              </a:rPr>
              <a:t>Assistant Professor</a:t>
            </a:r>
            <a:br>
              <a:rPr sz="3200" smtClean="0">
                <a:latin typeface="Times New Roman" pitchFamily="18" charset="0"/>
                <a:cs typeface="Times New Roman" pitchFamily="18" charset="0"/>
              </a:rPr>
            </a:br>
            <a:r>
              <a:rPr sz="3200" smtClean="0">
                <a:latin typeface="Times New Roman" pitchFamily="18" charset="0"/>
                <a:cs typeface="Times New Roman" pitchFamily="18" charset="0"/>
              </a:rPr>
              <a:t>C.P.A.College,Bodinayakanur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643866" cy="785818"/>
          </a:xfrm>
        </p:spPr>
        <p:txBody>
          <a:bodyPr>
            <a:noAutofit/>
          </a:bodyPr>
          <a:lstStyle/>
          <a:p>
            <a:r>
              <a:rPr lang="en-IN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Verification </a:t>
            </a:r>
            <a:r>
              <a:rPr lang="en-IN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Of Assets</a:t>
            </a:r>
            <a:endParaRPr lang="en-IN" sz="3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1500174"/>
            <a:ext cx="764386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Asset verification in auditing is the process of confirming the existence, ownership, and valuation of a company’s assets to ensure the accuracy and reliability of financial statements.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Purpose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Ensure that the assets recorded in financial statements truly exist.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Confirm the company's legal ownership or control over the assets.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Validate that assets are valued correctly according to accounting standards.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CC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00B0F0"/>
                </a:solidFill>
              </a:rPr>
              <a:t>Importance of Asset Verification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34" y="1571612"/>
            <a:ext cx="771530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Accuracy of Financial Statements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Ensures the balance sheet accurately reflects its true asset position.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Prevention of Fraud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Helps detect any discrepancies or fraudulent activities (e.g., overstating assets or misappropriation).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Investor Confidence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Accurate asset verification builds trust among investors, stakeholders, and regulators.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Compliance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Ensures compliance with accounting standards (e.g., IFRS, GAAP) and legal requirements.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33CCFF"/>
                </a:solidFill>
              </a:rPr>
              <a:t>Steps in the Asset Verification Process</a:t>
            </a:r>
            <a:endParaRPr lang="en-IN" dirty="0">
              <a:solidFill>
                <a:srgbClr val="33CC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472" y="1643050"/>
            <a:ext cx="750099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1.Physical Inspection of Tangible Assets</a:t>
            </a:r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Verify the existence of physical assets (e.g., machinery, inventory, real estate).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Conduct physical counts and perform site visits where necessary.</a:t>
            </a:r>
          </a:p>
          <a:p>
            <a:r>
              <a:rPr lang="en-IN" sz="2000" b="1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2.Documentary Evidence for Ownership and Valuation</a:t>
            </a:r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Review ownership documents (e.g., titles, contracts, invoices).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Confirm valuation through purchase records or third-party appraisals.</a:t>
            </a:r>
          </a:p>
          <a:p>
            <a:r>
              <a:rPr lang="en-IN" sz="2000" b="1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3.Confirmation of Financial Assets</a:t>
            </a:r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Cross-check balances in bank accounts and investment records.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Confirm cash and cash equivalents with banks or custodians.</a:t>
            </a:r>
          </a:p>
          <a:p>
            <a:r>
              <a:rPr lang="en-IN" sz="2000" b="1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4.Review of Depreciation and Impairment</a:t>
            </a:r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Ensure that depreciation and impairment are calculated correctly for fixed assets.</a:t>
            </a:r>
          </a:p>
          <a:p>
            <a:pPr lvl="1"/>
            <a:r>
              <a:rPr lang="en-IN" sz="20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Verify the application of appropriate depreciation methods.</a:t>
            </a:r>
            <a:endParaRPr lang="en-IN" sz="2000" dirty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33CCFF"/>
                </a:solidFill>
              </a:rPr>
              <a:t>Challenges and Considerations in Asset Verification</a:t>
            </a:r>
            <a:endParaRPr lang="en-IN" dirty="0">
              <a:solidFill>
                <a:srgbClr val="33CCFF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28596" y="1643050"/>
            <a:ext cx="778674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Challenges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Complex Assets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Hard-to-value assets like intangible assets or intellectual property may require specialized evaluation.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Geographical Dispersal: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 physical verification of assets can become difficult.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Lack of Documentation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Incomplete or missing records can complicate asset verification (e.g., missing title deeds or contracts).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Considerations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Materiality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Focus verification efforts on material assets that significantly impact the financial statements.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Internal Controls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Strong internal controls and proper record-keeping systems make the verification process smoother.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Audit Evidence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CCFF"/>
                </a:solidFill>
                <a:effectLst/>
                <a:latin typeface="Times New Roman" pitchFamily="18" charset="0"/>
                <a:cs typeface="Times New Roman" pitchFamily="18" charset="0"/>
              </a:rPr>
              <a:t>: Sufficient, reliable evidence must be obtained to form an opinion on the asset's existence, ownership, and valuation.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33CC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rgbClr val="33CCFF"/>
                </a:solidFill>
              </a:rPr>
              <a:t>Conclusion:</a:t>
            </a:r>
            <a:br>
              <a:rPr lang="en-IN" b="1" dirty="0" smtClean="0">
                <a:solidFill>
                  <a:srgbClr val="33CCFF"/>
                </a:solidFill>
              </a:rPr>
            </a:br>
            <a:endParaRPr lang="en-IN" dirty="0">
              <a:solidFill>
                <a:srgbClr val="33CC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4348" y="1428737"/>
            <a:ext cx="68580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	Effective asset verification is essential to ensure the  financial reporting, prevent fraud, and maintain compliance with auditing standards.</a:t>
            </a:r>
          </a:p>
          <a:p>
            <a:pPr algn="just"/>
            <a:endParaRPr lang="en-IN" sz="2400" dirty="0" smtClean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solidFill>
                  <a:srgbClr val="33CCFF"/>
                </a:solidFill>
                <a:latin typeface="Times New Roman" pitchFamily="18" charset="0"/>
                <a:cs typeface="Times New Roman" pitchFamily="18" charset="0"/>
              </a:rPr>
              <a:t>	Auditors must perform detailed checks, especially for high-value or complex assets, and ensure all documentation and evidence are properly verified.</a:t>
            </a:r>
            <a:endParaRPr lang="en-IN" sz="2400" dirty="0">
              <a:solidFill>
                <a:srgbClr val="33CC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0373" y="2967335"/>
            <a:ext cx="4288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21</TotalTime>
  <Words>379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Technic</vt:lpstr>
      <vt:lpstr>Verfication Of Assets    By DR.S.Vijayalakshmi. Assistant Professor C.P.A.College,Bodinayakanur</vt:lpstr>
      <vt:lpstr>Verification Of Assets</vt:lpstr>
      <vt:lpstr>Importance of Asset Verification</vt:lpstr>
      <vt:lpstr>Steps in the Asset Verification Process</vt:lpstr>
      <vt:lpstr>Challenges and Considerations in Asset Verification</vt:lpstr>
      <vt:lpstr>Conclusion: 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Verfication Of Assets    By DR.S.Vijayalakshmi. Assistant Professor C.P.A.College,Bodinayakanur</dc:title>
  <dc:creator>Administrator</dc:creator>
  <cp:lastModifiedBy>Administrator</cp:lastModifiedBy>
  <cp:revision>3</cp:revision>
  <dcterms:created xsi:type="dcterms:W3CDTF">2024-11-18T09:57:33Z</dcterms:created>
  <dcterms:modified xsi:type="dcterms:W3CDTF">2024-11-18T10:18:47Z</dcterms:modified>
</cp:coreProperties>
</file>