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2" r:id="rId4"/>
    <p:sldId id="263" r:id="rId5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199" cy="761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1025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/>
              <a:t>Click to edit Master title style</a:t>
            </a:r>
            <a:endParaRPr lang="en-US" altLang="zh-CN"/>
          </a:p>
        </p:txBody>
      </p:sp>
      <p:sp>
        <p:nvSpPr>
          <p:cNvPr id="1027" name="Text Placeholder 1026"/>
          <p:cNvSpPr/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altLang="zh-CN"/>
          </a:p>
        </p:txBody>
      </p:sp>
      <p:sp>
        <p:nvSpPr>
          <p:cNvPr id="1028" name="Date Placeholder 1027"/>
          <p:cNvSpPr/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1029" name="Footer Placeholder 1028"/>
          <p:cNvSpPr/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1030" name="Slide Number Placeholder 1029"/>
          <p:cNvSpPr/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9" name="Text Box 1"/>
          <p:cNvSpPr txBox="1"/>
          <p:nvPr/>
        </p:nvSpPr>
        <p:spPr>
          <a:xfrm>
            <a:off x="1204913" y="1076325"/>
            <a:ext cx="7446962" cy="4513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pPr algn="ctr"/>
            <a:r>
              <a:rPr lang="en-US" altLang="zh-CN" sz="3200" dirty="0">
                <a:solidFill>
                  <a:srgbClr val="00B050"/>
                </a:solidFill>
                <a:latin typeface="Calibri" panose="020F0502020204030204" charset="0"/>
              </a:rPr>
              <a:t>Dr. S. Senthil </a:t>
            </a:r>
            <a:r>
              <a:rPr lang="en-US" altLang="zh-CN" sz="3200" dirty="0" err="1">
                <a:solidFill>
                  <a:srgbClr val="00B050"/>
                </a:solidFill>
                <a:latin typeface="Calibri" panose="020F0502020204030204" charset="0"/>
              </a:rPr>
              <a:t>kumar</a:t>
            </a:r>
            <a:r>
              <a:rPr lang="en-US" altLang="zh-CN" sz="3200" dirty="0">
                <a:solidFill>
                  <a:srgbClr val="00B050"/>
                </a:solidFill>
                <a:latin typeface="Calibri" panose="020F0502020204030204" charset="0"/>
              </a:rPr>
              <a:t> </a:t>
            </a:r>
            <a:br>
              <a:rPr lang="en-US" altLang="zh-CN" sz="3200" dirty="0">
                <a:solidFill>
                  <a:srgbClr val="00B050"/>
                </a:solidFill>
                <a:latin typeface="Calibri" panose="020F0502020204030204" charset="0"/>
              </a:rPr>
            </a:br>
            <a:r>
              <a:rPr lang="en-US" altLang="zh-CN" sz="3200" dirty="0">
                <a:solidFill>
                  <a:srgbClr val="00B050"/>
                </a:solidFill>
                <a:latin typeface="Calibri" panose="020F0502020204030204" charset="0"/>
              </a:rPr>
              <a:t>Assistant Professor Head, </a:t>
            </a:r>
            <a:br>
              <a:rPr lang="en-US" altLang="zh-CN" sz="3200" dirty="0">
                <a:solidFill>
                  <a:srgbClr val="00B050"/>
                </a:solidFill>
                <a:latin typeface="Calibri" panose="020F0502020204030204" charset="0"/>
              </a:rPr>
            </a:br>
            <a:r>
              <a:rPr lang="en-US" altLang="zh-CN" sz="3200" dirty="0">
                <a:solidFill>
                  <a:srgbClr val="00B050"/>
                </a:solidFill>
                <a:latin typeface="Calibri" panose="020F0502020204030204" charset="0"/>
              </a:rPr>
              <a:t>Department of Economics </a:t>
            </a:r>
            <a:br>
              <a:rPr lang="en-US" altLang="zh-CN" sz="3200" dirty="0">
                <a:solidFill>
                  <a:srgbClr val="00B050"/>
                </a:solidFill>
                <a:latin typeface="Calibri" panose="020F0502020204030204" charset="0"/>
              </a:rPr>
            </a:br>
            <a:r>
              <a:rPr lang="en-US" altLang="zh-CN" sz="3200" dirty="0">
                <a:solidFill>
                  <a:srgbClr val="00B050"/>
                </a:solidFill>
                <a:latin typeface="Calibri" panose="020F0502020204030204" charset="0"/>
              </a:rPr>
              <a:t>Cardamom Planters’ Association College,</a:t>
            </a:r>
            <a:endParaRPr lang="en-US" altLang="zh-CN" sz="3200" dirty="0">
              <a:solidFill>
                <a:srgbClr val="00B050"/>
              </a:solidFill>
              <a:latin typeface="Calibri" panose="020F0502020204030204" charset="0"/>
            </a:endParaRPr>
          </a:p>
          <a:p>
            <a:pPr algn="ctr"/>
            <a:r>
              <a:rPr lang="en-US" altLang="zh-CN" sz="3200" dirty="0">
                <a:solidFill>
                  <a:srgbClr val="00B050"/>
                </a:solidFill>
                <a:latin typeface="Calibri" panose="020F0502020204030204" charset="0"/>
              </a:rPr>
              <a:t> </a:t>
            </a:r>
            <a:r>
              <a:rPr lang="en-US" altLang="zh-CN" sz="3200" dirty="0" err="1">
                <a:solidFill>
                  <a:srgbClr val="00B050"/>
                </a:solidFill>
                <a:latin typeface="Calibri" panose="020F0502020204030204" charset="0"/>
              </a:rPr>
              <a:t>Bodinayakanur</a:t>
            </a:r>
            <a:r>
              <a:rPr lang="en-US" altLang="zh-CN" sz="3200" dirty="0">
                <a:solidFill>
                  <a:srgbClr val="00B050"/>
                </a:solidFill>
                <a:latin typeface="Calibri" panose="020F0502020204030204" charset="0"/>
              </a:rPr>
              <a:t> </a:t>
            </a:r>
            <a:br>
              <a:rPr lang="en-US" altLang="zh-CN" sz="3200" dirty="0">
                <a:solidFill>
                  <a:srgbClr val="00B050"/>
                </a:solidFill>
                <a:latin typeface="Calibri" panose="020F0502020204030204" charset="0"/>
              </a:rPr>
            </a:br>
            <a:endParaRPr lang="en-US" altLang="zh-CN" sz="3200" dirty="0">
              <a:solidFill>
                <a:srgbClr val="00B050"/>
              </a:solidFill>
              <a:latin typeface="Calibri" panose="020F05020202040302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3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lIns="91440" tIns="45720" rIns="91440" bIns="45720" anchor="ctr" anchorCtr="0"/>
          <a:p>
            <a:r>
              <a:rPr lang="en-IN" altLang="en-US" dirty="0">
                <a:solidFill>
                  <a:srgbClr val="FF0000"/>
                </a:solidFill>
              </a:rPr>
              <a:t>Types of demand </a:t>
            </a:r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lIns="91440" tIns="45720" rIns="91440" bIns="45720" anchor="t" anchorCtr="0"/>
          <a:p>
            <a:pPr>
              <a:buFont typeface="Wingdings" panose="05000000000000000000" pitchFamily="2" charset="2"/>
              <a:buChar char="Ø"/>
            </a:pPr>
            <a:r>
              <a:rPr lang="en-IN" altLang="en-US" dirty="0">
                <a:solidFill>
                  <a:srgbClr val="002060"/>
                </a:solidFill>
              </a:rPr>
              <a:t>Price demand </a:t>
            </a:r>
            <a:endParaRPr lang="en-IN" altLang="en-US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IN" altLang="en-US" dirty="0">
                <a:solidFill>
                  <a:srgbClr val="002060"/>
                </a:solidFill>
              </a:rPr>
              <a:t>Income demand </a:t>
            </a:r>
            <a:endParaRPr lang="en-IN" altLang="en-US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IN" altLang="en-US" dirty="0">
                <a:solidFill>
                  <a:srgbClr val="002060"/>
                </a:solidFill>
              </a:rPr>
              <a:t>Cross demand </a:t>
            </a:r>
            <a:endParaRPr lang="en-US" altLang="zh-CN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r>
              <a:rPr lang="en-US" sz="7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 you </a:t>
            </a:r>
            <a:endParaRPr lang="en-US" sz="7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</Words>
  <Application>WPS Presentation</Application>
  <PresentationFormat>On-screen Show (4:3)</PresentationFormat>
  <Paragraphs>11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Arial</vt:lpstr>
      <vt:lpstr>SimSun</vt:lpstr>
      <vt:lpstr>Wingdings</vt:lpstr>
      <vt:lpstr>Calibri</vt:lpstr>
      <vt:lpstr>Microsoft YaHei</vt:lpstr>
      <vt:lpstr>Arial Unicode MS</vt:lpstr>
      <vt:lpstr>Default Design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Law of demand </dc:title>
  <dc:creator>ELCOT</dc:creator>
  <cp:lastModifiedBy>PERSONAL</cp:lastModifiedBy>
  <cp:revision>16</cp:revision>
  <dcterms:created xsi:type="dcterms:W3CDTF">2006-08-16T00:00:00Z</dcterms:created>
  <dcterms:modified xsi:type="dcterms:W3CDTF">2024-11-07T00:00:50Z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DDA2B0BC0CD042308E40BD3412E1B625_12</vt:lpwstr>
  </property>
  <property fmtid="{D5CDD505-2E9C-101B-9397-08002B2CF9AE}" pid="3" name="KSOProductBuildVer">
    <vt:lpwstr>1033-12.2.0.18607</vt:lpwstr>
  </property>
</Properties>
</file>