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8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659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7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5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280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83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95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00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6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776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7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342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4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162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6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662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64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22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I_base_unit" TargetMode="External"/><Relationship Id="rId2" Type="http://schemas.openxmlformats.org/officeDocument/2006/relationships/hyperlink" Target="https://en.wikipedia.org/wiki/SI_unit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Thermal Physics and Acoustics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R.BHUVANESHKUMAR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C.P.A College Bodinayakanur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146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 smtClean="0"/>
              <a:t>Heat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 smtClean="0"/>
              <a:t>Temperature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 smtClean="0"/>
              <a:t>Thermometer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976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Heat &amp; </a:t>
            </a:r>
            <a:r>
              <a:rPr lang="en-US" dirty="0" err="1" smtClean="0"/>
              <a:t>Temparature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869" y="2160588"/>
            <a:ext cx="2495875" cy="3881437"/>
          </a:xfrm>
        </p:spPr>
      </p:pic>
    </p:spTree>
    <p:extLst>
      <p:ext uri="{BB962C8B-B14F-4D97-AF65-F5344CB8AC3E}">
        <p14:creationId xmlns:p14="http://schemas.microsoft.com/office/powerpoint/2010/main" val="457033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Diff. b/w Heat &amp; Temp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919" y="3277394"/>
            <a:ext cx="2771775" cy="1647825"/>
          </a:xfrm>
        </p:spPr>
      </p:pic>
    </p:spTree>
    <p:extLst>
      <p:ext uri="{BB962C8B-B14F-4D97-AF65-F5344CB8AC3E}">
        <p14:creationId xmlns:p14="http://schemas.microsoft.com/office/powerpoint/2010/main" val="1750210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Laws </a:t>
            </a:r>
            <a:r>
              <a:rPr lang="en-US" dirty="0"/>
              <a:t>of Thermodynamics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794" y="3182144"/>
            <a:ext cx="2486025" cy="1838325"/>
          </a:xfrm>
        </p:spPr>
      </p:pic>
    </p:spTree>
    <p:extLst>
      <p:ext uri="{BB962C8B-B14F-4D97-AF65-F5344CB8AC3E}">
        <p14:creationId xmlns:p14="http://schemas.microsoft.com/office/powerpoint/2010/main" val="911432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Law of Thermodynamics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319" y="3172619"/>
            <a:ext cx="2466975" cy="1857375"/>
          </a:xfrm>
        </p:spPr>
      </p:pic>
    </p:spTree>
    <p:extLst>
      <p:ext uri="{BB962C8B-B14F-4D97-AF65-F5344CB8AC3E}">
        <p14:creationId xmlns:p14="http://schemas.microsoft.com/office/powerpoint/2010/main" val="2527867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</a:t>
            </a:r>
            <a:r>
              <a:rPr lang="en-US" dirty="0"/>
              <a:t>Law of Thermodynamics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319" y="3177381"/>
            <a:ext cx="2466975" cy="1847850"/>
          </a:xfrm>
        </p:spPr>
      </p:pic>
    </p:spTree>
    <p:extLst>
      <p:ext uri="{BB962C8B-B14F-4D97-AF65-F5344CB8AC3E}">
        <p14:creationId xmlns:p14="http://schemas.microsoft.com/office/powerpoint/2010/main" val="3275983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</a:t>
            </a:r>
            <a:r>
              <a:rPr lang="en-US" dirty="0"/>
              <a:t>Law of Thermodynamics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819" y="3301206"/>
            <a:ext cx="2847975" cy="1600200"/>
          </a:xfrm>
        </p:spPr>
      </p:pic>
    </p:spTree>
    <p:extLst>
      <p:ext uri="{BB962C8B-B14F-4D97-AF65-F5344CB8AC3E}">
        <p14:creationId xmlns:p14="http://schemas.microsoft.com/office/powerpoint/2010/main" val="2155579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Zeroth</a:t>
            </a:r>
            <a:r>
              <a:rPr lang="en-US" dirty="0" smtClean="0"/>
              <a:t> </a:t>
            </a:r>
            <a:r>
              <a:rPr lang="en-US" dirty="0"/>
              <a:t>Law of Thermodynamics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331" y="3344069"/>
            <a:ext cx="3028950" cy="1514475"/>
          </a:xfrm>
        </p:spPr>
      </p:pic>
    </p:spTree>
    <p:extLst>
      <p:ext uri="{BB962C8B-B14F-4D97-AF65-F5344CB8AC3E}">
        <p14:creationId xmlns:p14="http://schemas.microsoft.com/office/powerpoint/2010/main" val="733316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Entrophy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3131661"/>
          <a:ext cx="8229600" cy="146304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b="1" i="1">
                          <a:effectLst/>
                        </a:rPr>
                        <a:t>Entropy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Common symbols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i="1">
                          <a:effectLst/>
                        </a:rPr>
                        <a:t>S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u="none" strike="noStrike">
                          <a:solidFill>
                            <a:srgbClr val="0B0080"/>
                          </a:solidFill>
                          <a:effectLst/>
                          <a:hlinkClick r:id="rId2" tooltip="SI unit"/>
                        </a:rPr>
                        <a:t>SI unit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>
                          <a:effectLst/>
                        </a:rPr>
                        <a:t>joules per kelvin (J⋅K</a:t>
                      </a:r>
                      <a:r>
                        <a:rPr lang="fi-FI" baseline="30000">
                          <a:effectLst/>
                        </a:rPr>
                        <a:t>−1</a:t>
                      </a:r>
                      <a:r>
                        <a:rPr lang="fi-FI">
                          <a:effectLst/>
                        </a:rPr>
                        <a:t>)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In </a:t>
                      </a:r>
                      <a:r>
                        <a:rPr lang="en-US" u="none" strike="noStrike">
                          <a:solidFill>
                            <a:srgbClr val="0B0080"/>
                          </a:solidFill>
                          <a:effectLst/>
                          <a:hlinkClick r:id="rId3" tooltip="SI base unit"/>
                        </a:rPr>
                        <a:t>SI base units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>
                          <a:effectLst/>
                        </a:rPr>
                        <a:t>kg⋅m</a:t>
                      </a:r>
                      <a:r>
                        <a:rPr lang="en-US" baseline="30000" dirty="0">
                          <a:effectLst/>
                        </a:rPr>
                        <a:t>2</a:t>
                      </a:r>
                      <a:r>
                        <a:rPr lang="en-US" dirty="0">
                          <a:effectLst/>
                        </a:rPr>
                        <a:t>⋅s</a:t>
                      </a:r>
                      <a:r>
                        <a:rPr lang="en-US" baseline="30000" dirty="0">
                          <a:effectLst/>
                        </a:rPr>
                        <a:t>−2</a:t>
                      </a:r>
                      <a:r>
                        <a:rPr lang="en-US" dirty="0">
                          <a:effectLst/>
                        </a:rPr>
                        <a:t>⋅K</a:t>
                      </a:r>
                      <a:r>
                        <a:rPr lang="en-US" baseline="30000" dirty="0">
                          <a:effectLst/>
                        </a:rPr>
                        <a:t>−1</a:t>
                      </a:r>
                      <a:endParaRPr lang="en-US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491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1"/>
            <a:ext cx="6347714" cy="81121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Book Antiqua" panose="02040602050305030304" pitchFamily="18" charset="0"/>
              </a:rPr>
              <a:t>THANK YOU </a:t>
            </a:r>
            <a:endParaRPr lang="en-IN" sz="36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76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</TotalTime>
  <Words>72</Words>
  <Application>Microsoft Office PowerPoint</Application>
  <PresentationFormat>On-screen Show (4:3)</PresentationFormat>
  <Paragraphs>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Book Antiqua</vt:lpstr>
      <vt:lpstr>Trebuchet MS</vt:lpstr>
      <vt:lpstr>Wingdings</vt:lpstr>
      <vt:lpstr>Wingdings 3</vt:lpstr>
      <vt:lpstr>Facet</vt:lpstr>
      <vt:lpstr>Thermal Physics and Acoustics</vt:lpstr>
      <vt:lpstr>Introduction</vt:lpstr>
      <vt:lpstr>Heat &amp; Temparature</vt:lpstr>
      <vt:lpstr>Diff. b/w Heat &amp; Temp</vt:lpstr>
      <vt:lpstr>Laws of Thermodynamics</vt:lpstr>
      <vt:lpstr>First Law of Thermodynamics</vt:lpstr>
      <vt:lpstr>Second Law of Thermodynamics</vt:lpstr>
      <vt:lpstr>Third Law of Thermodynamics</vt:lpstr>
      <vt:lpstr>Zeroth Law of Thermodynamics</vt:lpstr>
      <vt:lpstr>Entrophy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Thermal Physics and Acoustics</dc:title>
  <dc:creator>LIB-4</dc:creator>
  <cp:lastModifiedBy>User</cp:lastModifiedBy>
  <cp:revision>8</cp:revision>
  <dcterms:created xsi:type="dcterms:W3CDTF">2006-08-16T00:00:00Z</dcterms:created>
  <dcterms:modified xsi:type="dcterms:W3CDTF">2024-11-13T15:03:39Z</dcterms:modified>
</cp:coreProperties>
</file>