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4C146-7F75-4372-8163-01C1051313D8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668A2-6927-44D3-B4B2-74D3C90B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Study of Poetry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-Matthew Arnold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M.Thirukumaran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Guest Lecturer,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English(SF),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C.P.A College,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“The Study of Poetry” is a significant work that reflects on the nature and purpose of poetry 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essay, Arnold argues for the importance of poetry as a form of art and its role in society.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Definition and Purpose of Poetry: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Arnold defines poetry as a reflection of human experience and emotion, emphasizing its ability to convey profound truths about life.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suggests that poetry serves not just as entertainment but also as a means of understanding the world.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 in Poetry: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Arnold discusses the criteria for evaluating poetry, emphasizing that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reat poetry should possess both high moral values and artistic excellence.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believes that the best poets offer insights into human nature and society.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Role of the Poet: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to Arnold, poets are not merely creators of beautiful language; they are also teachers who can guide society toward higher ideals.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sees poets as figures who can elevate public consciousness through their work.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Influence of Classical Poetry: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Arnold places great importance on classical poets like Homer, Virgil and Dante, asserting that their works provide timeless lessons on life and morality.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encourages readers to engage with these texts to gain deeper insights.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Critique of Contemporary Poetry: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Arnold critique much of the contemporary poetry of his time for lacking depth and substance.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calls for a return to the values found in classical works and urges poets to aspire to greater heights.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Themes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Truth and Beauty: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Arnold emphasizes the relationship between truth and beauty in poetry, suggesting that true art must resonate with both aesthetic pleasure and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moral significance.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Cultural Critique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essay serves as a critique of the cultural landscape of Arnold’s time, where he perceived a decline in poetic quality amid rising materialism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Educational Value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Arnold advocates for poetry’s place in education, believing that exposure to great poetry can develop critical thinking and moral reasoning.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“The Study of Poetry,” Matthew Arnold elevates poetry beyond mere literary form to a vital cultural force capable of shaping individual thought and societal values.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 call for a return to high  standards in poetic expression continues to resonate with discussions about the role of art in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society today.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410</Words>
  <Application>Microsoft Office PowerPoint</Application>
  <PresentationFormat>On-screen Show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Study of Poetry -Matthew Arnold</vt:lpstr>
      <vt:lpstr>Slide 2</vt:lpstr>
      <vt:lpstr>Definition and Purpose of Poetry:</vt:lpstr>
      <vt:lpstr>Quality in Poetry:</vt:lpstr>
      <vt:lpstr>The Role of the Poet:</vt:lpstr>
      <vt:lpstr>Influence of Classical Poetry:</vt:lpstr>
      <vt:lpstr>Critique of Contemporary Poetry:</vt:lpstr>
      <vt:lpstr>Themes Truth and Beauty:</vt:lpstr>
      <vt:lpstr>Cultural Critique</vt:lpstr>
      <vt:lpstr>Educational Value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Study of Poetry -Matthew Arnold</dc:title>
  <dc:creator>GOD</dc:creator>
  <cp:lastModifiedBy>GOD</cp:lastModifiedBy>
  <cp:revision>21</cp:revision>
  <dcterms:created xsi:type="dcterms:W3CDTF">2024-11-19T05:27:47Z</dcterms:created>
  <dcterms:modified xsi:type="dcterms:W3CDTF">2024-11-21T08:59:18Z</dcterms:modified>
</cp:coreProperties>
</file>