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8EFAF-84F9-40E9-A2FB-3852F9BD04A7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6A5F2-BBDB-4F36-A15B-21F201E26A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8EFAF-84F9-40E9-A2FB-3852F9BD04A7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6A5F2-BBDB-4F36-A15B-21F201E26A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8EFAF-84F9-40E9-A2FB-3852F9BD04A7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6A5F2-BBDB-4F36-A15B-21F201E26A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8EFAF-84F9-40E9-A2FB-3852F9BD04A7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6A5F2-BBDB-4F36-A15B-21F201E26A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8EFAF-84F9-40E9-A2FB-3852F9BD04A7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6A5F2-BBDB-4F36-A15B-21F201E26A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8EFAF-84F9-40E9-A2FB-3852F9BD04A7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6A5F2-BBDB-4F36-A15B-21F201E26A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8EFAF-84F9-40E9-A2FB-3852F9BD04A7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6A5F2-BBDB-4F36-A15B-21F201E26A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8EFAF-84F9-40E9-A2FB-3852F9BD04A7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6A5F2-BBDB-4F36-A15B-21F201E26A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8EFAF-84F9-40E9-A2FB-3852F9BD04A7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6A5F2-BBDB-4F36-A15B-21F201E26A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8EFAF-84F9-40E9-A2FB-3852F9BD04A7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6A5F2-BBDB-4F36-A15B-21F201E26A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8EFAF-84F9-40E9-A2FB-3852F9BD04A7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6A5F2-BBDB-4F36-A15B-21F201E26A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58EFAF-84F9-40E9-A2FB-3852F9BD04A7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6A5F2-BBDB-4F36-A15B-21F201E26AA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Deconstructive Angel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-M.H. Abrams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M.Thirukumaran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Guest Lecturer, 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Department of English(SF),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C.P.A College,</a:t>
            </a:r>
          </a:p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Bodinayakanur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M.H. Abrams a prominent literary critic and theorist. 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He is known for his contributions to literary theory and criticism.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He is not primarily associated with deconstruction in the same way as figures like  Jacques Derrida.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His work has interacted with various  theoretical frameworks, including deconstruction.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Key Aspects of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M.H.Abrams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’ Approach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1.Literary Theory and Criticism: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Abrams is best known for his book “The Mirror and the Lamp”, where he discusses the relationship between art and nature, emphasizing the Romantic view of poetry as a reflection of  the poet’s inner self and emotions.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He outlines different critical approaches, including formalism, historicism, and moral criticism which have been influential in literary studies.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2.Deconstructive Elements: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Although Abrams does not explicitly advocate for deconstruction his analysis of texts often reveals underlying tensions and contradictions, which resonate with deconstructive principles.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He emphasizes the importance of context in understanding literature, acknowledging that texts can produce multiple meanings based on their historical and cultural settings.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3.The Role of the Reader :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Abrams highlights the active role of the reader in interpreting texts, an idea that aligns with deconstructive thought, which posits that meaning is not fixed but rather constructed through reading.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His focus on varying interpretations allows for a more dynamic understanding of literary works, akin to how deconstruction challenges 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stable meanings.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4. Critique of New Criticism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While Abrams engages with New Criticism’s focus on text and form, he also critiques its limitations by advocating for a broader consideration of context and authorial intention.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This critique opens the door to a more complex understanding of  how text can be read and interpreted in ways that deconstruction would further explores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Conclusion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 summary, while M.H. Abrams may not be a deconstructionist in the strictest sense, his work engages with themes that resonate with deconstructive approaches – particularly regarding meaning – making, reader interpretation , and the complexities inherent in the literary texts.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His contributions to literary theory provide a foundation for understanding how literature functions within broader cultural and historical contexts, which can complement 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deconstructive analysis.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384</Words>
  <Application>Microsoft Office PowerPoint</Application>
  <PresentationFormat>On-screen Show (4:3)</PresentationFormat>
  <Paragraphs>25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The Deconstructive Angel -M.H. Abrams</vt:lpstr>
      <vt:lpstr>Slide 2</vt:lpstr>
      <vt:lpstr>Key Aspects of M.H.Abrams’ Approach 1.Literary Theory and Criticism:</vt:lpstr>
      <vt:lpstr>2.Deconstructive Elements:</vt:lpstr>
      <vt:lpstr>3.The Role of the Reader :</vt:lpstr>
      <vt:lpstr>4. Critique of New Criticism </vt:lpstr>
      <vt:lpstr>Conclusion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GOD</dc:creator>
  <cp:lastModifiedBy>GOD</cp:lastModifiedBy>
  <cp:revision>19</cp:revision>
  <dcterms:created xsi:type="dcterms:W3CDTF">2024-12-02T06:18:55Z</dcterms:created>
  <dcterms:modified xsi:type="dcterms:W3CDTF">2024-12-02T09:59:01Z</dcterms:modified>
</cp:coreProperties>
</file>