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9" r:id="rId4"/>
    <p:sldId id="260" r:id="rId5"/>
    <p:sldId id="261" r:id="rId6"/>
    <p:sldId id="262" r:id="rId7"/>
    <p:sldId id="263" r:id="rId8"/>
    <p:sldId id="264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135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889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44213AF-26F6-41FA-8D85-E2C5388D6E58}" type="datetimeFigureOut">
              <a:rPr lang="en-US" smtClean="0"/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495" indent="-247015" algn="l" rtl="0" eaLnBrk="1" latinLnBrk="0" hangingPunct="1">
        <a:spcBef>
          <a:spcPts val="300"/>
        </a:spcBef>
        <a:buClr>
          <a:schemeClr val="accent2"/>
        </a:buClr>
        <a:buFont typeface="Georgia" panose="02040502050405020303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290" indent="-21971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830" indent="-201295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90015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09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30095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00166" y="785794"/>
            <a:ext cx="622934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28596" y="3071810"/>
            <a:ext cx="8501090" cy="2245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Kidth;.ny.myNkY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jkpo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;;;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j;Jiwj;jiyth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Vy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tptrhapfs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rq;ff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fy;Y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}hp&gt;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Nghbehaf;fD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}h;</a:t>
            </a:r>
            <a:endParaRPr lang="en-US" sz="2800" dirty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endParaRPr lang="en-IN" sz="28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28597" y="357166"/>
            <a:ext cx="8286808" cy="6143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6688" y="1214422"/>
            <a:ext cx="8810625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6213" y="1071546"/>
            <a:ext cx="8791575" cy="535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7163" y="1000108"/>
            <a:ext cx="8829675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28595" y="1071546"/>
            <a:ext cx="8286809" cy="521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57159" y="714356"/>
            <a:ext cx="835824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4612" y="2214554"/>
            <a:ext cx="354776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/>
              <a:t>நன்றி</a:t>
            </a:r>
            <a:endParaRPr lang="en-IN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85</Words>
  <Application>WPS Presentation</Application>
  <PresentationFormat>On-screen Show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SimSun</vt:lpstr>
      <vt:lpstr>Wingdings</vt:lpstr>
      <vt:lpstr>Georgia</vt:lpstr>
      <vt:lpstr>Wingdings 2</vt:lpstr>
      <vt:lpstr>Andalus</vt:lpstr>
      <vt:lpstr>Segoe Print</vt:lpstr>
      <vt:lpstr>Microsoft YaHei</vt:lpstr>
      <vt:lpstr>Arial Unicode MS</vt:lpstr>
      <vt:lpstr>Trebuchet MS</vt:lpstr>
      <vt:lpstr>Calibri</vt:lpstr>
      <vt:lpstr>Bamini</vt:lpstr>
      <vt:lpstr>Urban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CPAC</cp:lastModifiedBy>
  <cp:revision>15</cp:revision>
  <dcterms:created xsi:type="dcterms:W3CDTF">2024-11-08T10:42:00Z</dcterms:created>
  <dcterms:modified xsi:type="dcterms:W3CDTF">2024-11-12T08:40:05Z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B9329D37A5CA45AD8C6349C02D649A20_12</vt:lpwstr>
  </property>
  <property fmtid="{D5CDD505-2E9C-101B-9397-08002B2CF9AE}" pid="3" name="KSOProductBuildVer">
    <vt:lpwstr>1033-12.2.0.18607</vt:lpwstr>
  </property>
</Properties>
</file>