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embeddedFontLst>
    <p:embeddedFont>
      <p:font typeface="Inter" panose="020B0604020202020204" charset="0"/>
      <p:regular r:id="rId13"/>
      <p:bold r:id="rId14"/>
      <p:italic r:id="rId15"/>
      <p:boldItalic r:id="rId16"/>
    </p:embeddedFont>
    <p:embeddedFont>
      <p:font typeface="Montserrat" panose="020B0604020202020204" charset="0"/>
      <p:regular r:id="rId17"/>
      <p:bold r:id="rId18"/>
      <p:italic r:id="rId19"/>
      <p:boldItalic r:id="rId20"/>
    </p:embeddedFont>
    <p:embeddedFont>
      <p:font typeface="Oswald" panose="020B0604020202020204" charset="0"/>
      <p:regular r:id="rId21"/>
      <p:bold r:id="rId22"/>
    </p:embeddedFont>
    <p:embeddedFont>
      <p:font typeface="Playfair Display" panose="020B0604020202020204" charset="0"/>
      <p:regular r:id="rId23"/>
      <p:bold r:id="rId24"/>
      <p:italic r:id="rId25"/>
      <p:boldItalic r:id="rId26"/>
    </p:embeddedFont>
    <p:embeddedFont>
      <p:font typeface="Space Grotesk SemiBold" panose="020B0604020202020204" charset="0"/>
      <p:regular r:id="rId27"/>
      <p:bold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2" d="100"/>
          <a:sy n="52" d="100"/>
        </p:scale>
        <p:origin x="864" y="2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font" Target="fonts/font7.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92565823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a:t>Entered text</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Slide 1: Title Slide</a:t>
            </a:r>
            <a:endParaRPr sz="1200"/>
          </a:p>
          <a:p>
            <a:pPr marL="0" lvl="0" indent="0" algn="l" rtl="0">
              <a:spcBef>
                <a:spcPts val="0"/>
              </a:spcBef>
              <a:spcAft>
                <a:spcPts val="0"/>
              </a:spcAft>
              <a:buNone/>
            </a:pPr>
            <a:r>
              <a:rPr lang="en" sz="1200"/>
              <a:t>Title: Swami and His Friends</a:t>
            </a:r>
            <a:endParaRPr sz="1200"/>
          </a:p>
          <a:p>
            <a:pPr marL="0" lvl="0" indent="0" algn="l" rtl="0">
              <a:spcBef>
                <a:spcPts val="0"/>
              </a:spcBef>
              <a:spcAft>
                <a:spcPts val="0"/>
              </a:spcAft>
              <a:buNone/>
            </a:pPr>
            <a:r>
              <a:rPr lang="en" sz="1200"/>
              <a:t>Subtitle: A Journey Through Childhood in Malgudi</a:t>
            </a:r>
            <a:endParaRPr sz="1200"/>
          </a:p>
          <a:p>
            <a:pPr marL="0" lvl="0" indent="0" algn="l" rtl="0">
              <a:spcBef>
                <a:spcPts val="0"/>
              </a:spcBef>
              <a:spcAft>
                <a:spcPts val="0"/>
              </a:spcAft>
              <a:buNone/>
            </a:pPr>
            <a:r>
              <a:rPr lang="en" sz="1200"/>
              <a:t>Author: R. K. Narayan</a:t>
            </a:r>
            <a:endParaRPr sz="1200"/>
          </a:p>
          <a:p>
            <a:pPr marL="0" lvl="0" indent="0" algn="l" rtl="0">
              <a:spcBef>
                <a:spcPts val="0"/>
              </a:spcBef>
              <a:spcAft>
                <a:spcPts val="0"/>
              </a:spcAft>
              <a:buNone/>
            </a:pPr>
            <a:r>
              <a:rPr lang="en" sz="1200"/>
              <a:t>Slide 2: Introduction to the Story</a:t>
            </a:r>
            <a:endParaRPr sz="1200"/>
          </a:p>
          <a:p>
            <a:pPr marL="0" lvl="0" indent="0" algn="l" rtl="0">
              <a:spcBef>
                <a:spcPts val="0"/>
              </a:spcBef>
              <a:spcAft>
                <a:spcPts val="0"/>
              </a:spcAft>
              <a:buNone/>
            </a:pPr>
            <a:r>
              <a:rPr lang="en" sz="1200"/>
              <a:t>Setting: The fictional town of Malgudi in South India.</a:t>
            </a:r>
            <a:endParaRPr sz="1200"/>
          </a:p>
          <a:p>
            <a:pPr marL="0" lvl="0" indent="0" algn="l" rtl="0">
              <a:spcBef>
                <a:spcPts val="0"/>
              </a:spcBef>
              <a:spcAft>
                <a:spcPts val="0"/>
              </a:spcAft>
              <a:buNone/>
            </a:pPr>
            <a:r>
              <a:rPr lang="en" sz="1200"/>
              <a:t>Main Character: Swaminathan, a ten-year-old schoolboy.</a:t>
            </a:r>
            <a:endParaRPr sz="1200"/>
          </a:p>
          <a:p>
            <a:pPr marL="0" lvl="0" indent="0" algn="l" rtl="0">
              <a:spcBef>
                <a:spcPts val="0"/>
              </a:spcBef>
              <a:spcAft>
                <a:spcPts val="0"/>
              </a:spcAft>
              <a:buNone/>
            </a:pPr>
            <a:r>
              <a:rPr lang="en" sz="1200"/>
              <a:t>Themes: Friendship, childhood innocence, social class differences.</a:t>
            </a:r>
            <a:endParaRPr sz="1200"/>
          </a:p>
          <a:p>
            <a:pPr marL="0" lvl="0" indent="0" algn="l" rtl="0">
              <a:spcBef>
                <a:spcPts val="0"/>
              </a:spcBef>
              <a:spcAft>
                <a:spcPts val="0"/>
              </a:spcAft>
              <a:buNone/>
            </a:pPr>
            <a:r>
              <a:rPr lang="en" sz="1200"/>
              <a:t>Slide 3: Main Characters</a:t>
            </a:r>
            <a:endParaRPr sz="1200"/>
          </a:p>
          <a:p>
            <a:pPr marL="0" lvl="0" indent="0" algn="l" rtl="0">
              <a:spcBef>
                <a:spcPts val="0"/>
              </a:spcBef>
              <a:spcAft>
                <a:spcPts val="0"/>
              </a:spcAft>
              <a:buNone/>
            </a:pPr>
            <a:r>
              <a:rPr lang="en" sz="1200"/>
              <a:t>Swaminathan (Swami): Lazy and carefree schoolboy.</a:t>
            </a:r>
            <a:endParaRPr sz="1200"/>
          </a:p>
          <a:p>
            <a:pPr marL="0" lvl="0" indent="0" algn="l" rtl="0">
              <a:spcBef>
                <a:spcPts val="0"/>
              </a:spcBef>
              <a:spcAft>
                <a:spcPts val="0"/>
              </a:spcAft>
              <a:buNone/>
            </a:pPr>
            <a:r>
              <a:rPr lang="en" sz="1200"/>
              <a:t>Rajam: Wealthy new boy, son of the police superintendent.</a:t>
            </a:r>
            <a:endParaRPr sz="1200"/>
          </a:p>
          <a:p>
            <a:pPr marL="0" lvl="0" indent="0" algn="l" rtl="0">
              <a:spcBef>
                <a:spcPts val="0"/>
              </a:spcBef>
              <a:spcAft>
                <a:spcPts val="0"/>
              </a:spcAft>
              <a:buNone/>
            </a:pPr>
            <a:r>
              <a:rPr lang="en" sz="1200"/>
              <a:t>Samuel ("The Pea"): Swami's short friend known for his height.</a:t>
            </a:r>
            <a:endParaRPr sz="1200"/>
          </a:p>
          <a:p>
            <a:pPr marL="0" lvl="0" indent="0" algn="l" rtl="0">
              <a:spcBef>
                <a:spcPts val="0"/>
              </a:spcBef>
              <a:spcAft>
                <a:spcPts val="0"/>
              </a:spcAft>
              <a:buNone/>
            </a:pPr>
            <a:r>
              <a:rPr lang="en" sz="1200"/>
              <a:t>Sankar: Intelligent classmate who eventually leaves Malgudi.</a:t>
            </a:r>
            <a:endParaRPr sz="1200"/>
          </a:p>
          <a:p>
            <a:pPr marL="0" lvl="0" indent="0" algn="l" rtl="0">
              <a:spcBef>
                <a:spcPts val="0"/>
              </a:spcBef>
              <a:spcAft>
                <a:spcPts val="0"/>
              </a:spcAft>
              <a:buNone/>
            </a:pPr>
            <a:r>
              <a:rPr lang="en" sz="1200"/>
              <a:t>Mani: Strong and loyal friend who often gets into trouble.</a:t>
            </a:r>
            <a:endParaRPr sz="1200"/>
          </a:p>
          <a:p>
            <a:pPr marL="0" lvl="0" indent="0" algn="l" rtl="0">
              <a:spcBef>
                <a:spcPts val="0"/>
              </a:spcBef>
              <a:spcAft>
                <a:spcPts val="0"/>
              </a:spcAft>
              <a:buNone/>
            </a:pPr>
            <a:r>
              <a:rPr lang="en" sz="1200"/>
              <a:t>Slide 4: Plot Overview</a:t>
            </a:r>
            <a:endParaRPr sz="1200"/>
          </a:p>
          <a:p>
            <a:pPr marL="0" lvl="0" indent="0" algn="l" rtl="0">
              <a:spcBef>
                <a:spcPts val="0"/>
              </a:spcBef>
              <a:spcAft>
                <a:spcPts val="0"/>
              </a:spcAft>
              <a:buNone/>
            </a:pPr>
            <a:r>
              <a:rPr lang="en" sz="1200"/>
              <a:t>Swami's life revolves around school, friends, and family.</a:t>
            </a:r>
            <a:endParaRPr sz="1200"/>
          </a:p>
          <a:p>
            <a:pPr marL="0" lvl="0" indent="0" algn="l" rtl="0">
              <a:spcBef>
                <a:spcPts val="0"/>
              </a:spcBef>
              <a:spcAft>
                <a:spcPts val="0"/>
              </a:spcAft>
              <a:buNone/>
            </a:pPr>
            <a:r>
              <a:rPr lang="en" sz="1200"/>
              <a:t>The arrival of Rajam creates rivalry but leads to friendship.</a:t>
            </a:r>
            <a:endParaRPr sz="1200"/>
          </a:p>
          <a:p>
            <a:pPr marL="0" lvl="0" indent="0" algn="l" rtl="0">
              <a:spcBef>
                <a:spcPts val="0"/>
              </a:spcBef>
              <a:spcAft>
                <a:spcPts val="0"/>
              </a:spcAft>
              <a:buNone/>
            </a:pPr>
            <a:r>
              <a:rPr lang="en" sz="1200"/>
              <a:t>Their bond is tested through various adventures and challenges.</a:t>
            </a:r>
            <a:endParaRPr sz="1200"/>
          </a:p>
          <a:p>
            <a:pPr marL="0" lvl="0" indent="0" algn="l" rtl="0">
              <a:spcBef>
                <a:spcPts val="0"/>
              </a:spcBef>
              <a:spcAft>
                <a:spcPts val="0"/>
              </a:spcAft>
              <a:buNone/>
            </a:pPr>
            <a:r>
              <a:rPr lang="en" sz="1200"/>
              <a:t>Slide 5: Key Events</a:t>
            </a:r>
            <a:endParaRPr sz="1200"/>
          </a:p>
          <a:p>
            <a:pPr marL="0" lvl="0" indent="0" algn="l" rtl="0">
              <a:spcBef>
                <a:spcPts val="0"/>
              </a:spcBef>
              <a:spcAft>
                <a:spcPts val="0"/>
              </a:spcAft>
              <a:buNone/>
            </a:pPr>
            <a:r>
              <a:rPr lang="en" sz="1200"/>
              <a:t>Introduction of Rajam: Threatens Swami's popularity.</a:t>
            </a:r>
            <a:endParaRPr sz="1200"/>
          </a:p>
          <a:p>
            <a:pPr marL="0" lvl="0" indent="0" algn="l" rtl="0">
              <a:spcBef>
                <a:spcPts val="0"/>
              </a:spcBef>
              <a:spcAft>
                <a:spcPts val="0"/>
              </a:spcAft>
              <a:buNone/>
            </a:pPr>
            <a:r>
              <a:rPr lang="en" sz="1200"/>
              <a:t>Formation of the Cricket Club: Swami and Rajam unite their friends.</a:t>
            </a:r>
            <a:endParaRPr sz="1200"/>
          </a:p>
          <a:p>
            <a:pPr marL="0" lvl="0" indent="0" algn="l" rtl="0">
              <a:spcBef>
                <a:spcPts val="0"/>
              </a:spcBef>
              <a:spcAft>
                <a:spcPts val="0"/>
              </a:spcAft>
              <a:buNone/>
            </a:pPr>
            <a:r>
              <a:rPr lang="en" sz="1200"/>
              <a:t>Protests Against British Rule: Swami participates and faces consequences.</a:t>
            </a:r>
            <a:endParaRPr sz="1200"/>
          </a:p>
          <a:p>
            <a:pPr marL="0" lvl="0" indent="0" algn="l" rtl="0">
              <a:spcBef>
                <a:spcPts val="0"/>
              </a:spcBef>
              <a:spcAft>
                <a:spcPts val="0"/>
              </a:spcAft>
              <a:buNone/>
            </a:pPr>
            <a:r>
              <a:rPr lang="en" sz="1200"/>
              <a:t>Slide 6: Conflict and Resolution</a:t>
            </a:r>
            <a:endParaRPr sz="1200"/>
          </a:p>
          <a:p>
            <a:pPr marL="0" lvl="0" indent="0" algn="l" rtl="0">
              <a:spcBef>
                <a:spcPts val="0"/>
              </a:spcBef>
              <a:spcAft>
                <a:spcPts val="0"/>
              </a:spcAft>
              <a:buNone/>
            </a:pPr>
            <a:r>
              <a:rPr lang="en" sz="1200"/>
              <a:t>School Expulsions: Swami is expelled from two schools due to truancy.</a:t>
            </a:r>
            <a:endParaRPr sz="1200"/>
          </a:p>
          <a:p>
            <a:pPr marL="0" lvl="0" indent="0" algn="l" rtl="0">
              <a:spcBef>
                <a:spcPts val="0"/>
              </a:spcBef>
              <a:spcAft>
                <a:spcPts val="0"/>
              </a:spcAft>
              <a:buNone/>
            </a:pPr>
            <a:r>
              <a:rPr lang="en" sz="1200"/>
              <a:t>Running Away: Overwhelmed by fear of punishment, he attempts to escape.</a:t>
            </a:r>
            <a:endParaRPr sz="1200"/>
          </a:p>
          <a:p>
            <a:pPr marL="0" lvl="0" indent="0" algn="l" rtl="0">
              <a:spcBef>
                <a:spcPts val="0"/>
              </a:spcBef>
              <a:spcAft>
                <a:spcPts val="0"/>
              </a:spcAft>
              <a:buNone/>
            </a:pPr>
            <a:r>
              <a:rPr lang="en" sz="1200"/>
              <a:t>Return Home: Realizes the importance of home and friendship.</a:t>
            </a:r>
            <a:endParaRPr sz="1200"/>
          </a:p>
          <a:p>
            <a:pPr marL="0" lvl="0" indent="0" algn="l" rtl="0">
              <a:spcBef>
                <a:spcPts val="0"/>
              </a:spcBef>
              <a:spcAft>
                <a:spcPts val="0"/>
              </a:spcAft>
              <a:buNone/>
            </a:pPr>
            <a:r>
              <a:rPr lang="en" sz="1200"/>
              <a:t>Slide 7: Themes Explored</a:t>
            </a:r>
            <a:endParaRPr sz="1200"/>
          </a:p>
          <a:p>
            <a:pPr marL="0" lvl="0" indent="0" algn="l" rtl="0">
              <a:spcBef>
                <a:spcPts val="0"/>
              </a:spcBef>
              <a:spcAft>
                <a:spcPts val="0"/>
              </a:spcAft>
              <a:buNone/>
            </a:pPr>
            <a:r>
              <a:rPr lang="en" sz="1200"/>
              <a:t>Friendship: The dynamics between Swami, Rajam, and their friends.</a:t>
            </a:r>
            <a:endParaRPr sz="1200"/>
          </a:p>
          <a:p>
            <a:pPr marL="0" lvl="0" indent="0" algn="l" rtl="0">
              <a:spcBef>
                <a:spcPts val="0"/>
              </a:spcBef>
              <a:spcAft>
                <a:spcPts val="0"/>
              </a:spcAft>
              <a:buNone/>
            </a:pPr>
            <a:r>
              <a:rPr lang="en" sz="1200"/>
              <a:t>Social Class Differences: The impact of wealth on relationships.</a:t>
            </a:r>
            <a:endParaRPr sz="1200"/>
          </a:p>
          <a:p>
            <a:pPr marL="0" lvl="0" indent="0" algn="l" rtl="0">
              <a:spcBef>
                <a:spcPts val="0"/>
              </a:spcBef>
              <a:spcAft>
                <a:spcPts val="0"/>
              </a:spcAft>
              <a:buNone/>
            </a:pPr>
            <a:r>
              <a:rPr lang="en" sz="1200"/>
              <a:t>Childhood Innocence vs. Reality: Navigating the complexities of growing up.</a:t>
            </a:r>
            <a:endParaRPr sz="1200"/>
          </a:p>
          <a:p>
            <a:pPr marL="0" lvl="0" indent="0" algn="l" rtl="0">
              <a:spcBef>
                <a:spcPts val="0"/>
              </a:spcBef>
              <a:spcAft>
                <a:spcPts val="0"/>
              </a:spcAft>
              <a:buNone/>
            </a:pPr>
            <a:r>
              <a:rPr lang="en" sz="1200"/>
              <a:t>Slide 8: Symbolism</a:t>
            </a:r>
            <a:endParaRPr sz="1200"/>
          </a:p>
          <a:p>
            <a:pPr marL="0" lvl="0" indent="0" algn="l" rtl="0">
              <a:spcBef>
                <a:spcPts val="0"/>
              </a:spcBef>
              <a:spcAft>
                <a:spcPts val="0"/>
              </a:spcAft>
              <a:buNone/>
            </a:pPr>
            <a:r>
              <a:rPr lang="en" sz="1200"/>
              <a:t>Cricket Club (M.C.C.): Represents camaraderie and youthful aspirations.</a:t>
            </a:r>
            <a:endParaRPr sz="1200"/>
          </a:p>
          <a:p>
            <a:pPr marL="0" lvl="0" indent="0" algn="l" rtl="0">
              <a:spcBef>
                <a:spcPts val="0"/>
              </a:spcBef>
              <a:spcAft>
                <a:spcPts val="0"/>
              </a:spcAft>
              <a:buNone/>
            </a:pPr>
            <a:r>
              <a:rPr lang="en" sz="1200"/>
              <a:t>School Environment: Reflects societal expectations and pressures on children.</a:t>
            </a:r>
            <a:endParaRPr sz="1200"/>
          </a:p>
          <a:p>
            <a:pPr marL="0" lvl="0" indent="0" algn="l" rtl="0">
              <a:spcBef>
                <a:spcPts val="0"/>
              </a:spcBef>
              <a:spcAft>
                <a:spcPts val="0"/>
              </a:spcAft>
              <a:buNone/>
            </a:pPr>
            <a:r>
              <a:rPr lang="en" sz="1200"/>
              <a:t>Slide 9: Critical Reception</a:t>
            </a:r>
            <a:endParaRPr sz="1200"/>
          </a:p>
          <a:p>
            <a:pPr marL="0" lvl="0" indent="0" algn="l" rtl="0">
              <a:spcBef>
                <a:spcPts val="0"/>
              </a:spcBef>
              <a:spcAft>
                <a:spcPts val="0"/>
              </a:spcAft>
              <a:buNone/>
            </a:pPr>
            <a:r>
              <a:rPr lang="en" sz="1200"/>
              <a:t>Recognized as a classic of Indian literature.</a:t>
            </a:r>
            <a:endParaRPr sz="1200"/>
          </a:p>
          <a:p>
            <a:pPr marL="0" lvl="0" indent="0" algn="l" rtl="0">
              <a:spcBef>
                <a:spcPts val="0"/>
              </a:spcBef>
              <a:spcAft>
                <a:spcPts val="0"/>
              </a:spcAft>
              <a:buNone/>
            </a:pPr>
            <a:r>
              <a:rPr lang="en" sz="1200"/>
              <a:t>Praised for its humor, relatable characters, and vivid portrayal of childhood.</a:t>
            </a:r>
            <a:endParaRPr sz="1200"/>
          </a:p>
          <a:p>
            <a:pPr marL="0" lvl="0" indent="0" algn="l" rtl="0">
              <a:spcBef>
                <a:spcPts val="0"/>
              </a:spcBef>
              <a:spcAft>
                <a:spcPts val="0"/>
              </a:spcAft>
              <a:buNone/>
            </a:pPr>
            <a:r>
              <a:rPr lang="en" sz="1200"/>
              <a:t>Slide 10: Conclusion</a:t>
            </a:r>
            <a:endParaRPr sz="1200"/>
          </a:p>
          <a:p>
            <a:pPr marL="0" lvl="0" indent="0" algn="l" rtl="0">
              <a:spcBef>
                <a:spcPts val="0"/>
              </a:spcBef>
              <a:spcAft>
                <a:spcPts val="0"/>
              </a:spcAft>
              <a:buNone/>
            </a:pPr>
            <a:r>
              <a:rPr lang="en" sz="1200"/>
              <a:t>Swami and Friends captures the essence of childhood adventures and friendships.</a:t>
            </a:r>
            <a:endParaRPr sz="1200"/>
          </a:p>
          <a:p>
            <a:pPr marL="0" lvl="0" indent="0" algn="l" rtl="0">
              <a:spcBef>
                <a:spcPts val="0"/>
              </a:spcBef>
              <a:spcAft>
                <a:spcPts val="0"/>
              </a:spcAft>
              <a:buNone/>
            </a:pPr>
            <a:r>
              <a:rPr lang="en" sz="1200"/>
              <a:t>R. K. Narayan’s storytelling offers insights into human relationships within a historical context.</a:t>
            </a:r>
            <a:endParaRPr sz="1200"/>
          </a:p>
        </p:txBody>
      </p:sp>
    </p:spTree>
    <p:extLst>
      <p:ext uri="{BB962C8B-B14F-4D97-AF65-F5344CB8AC3E}">
        <p14:creationId xmlns:p14="http://schemas.microsoft.com/office/powerpoint/2010/main" val="2258403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SLIDES_API800865339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SLIDES_API800865339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6712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SLIDES_API800865339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SLIDES_API800865339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430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SLIDES_API800865339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SLIDES_API800865339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2371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SLIDES_API800865339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SLIDES_API800865339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0821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SLIDES_API800865339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SLIDES_API800865339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8260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SLIDES_API800865339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SLIDES_API800865339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610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SLIDES_API800865339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SLIDES_API800865339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2478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SLIDES_API800865339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SLIDES_API800865339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0620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SLIDES_API800865339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SLIDES_API800865339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1282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358475" y="0"/>
            <a:ext cx="38532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6800"/>
              <a:buFont typeface="Playfair Display"/>
              <a:buNone/>
              <a:defRPr sz="6800" b="1">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sz="6800" b="1">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sz="6800" b="1">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sz="6800" b="1">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sz="6800" b="1">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sz="6800" b="1">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sz="6800" b="1">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sz="6800" b="1">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sz="6800" b="1">
                <a:latin typeface="Playfair Display"/>
                <a:ea typeface="Playfair Display"/>
                <a:cs typeface="Playfair Display"/>
                <a:sym typeface="Playfair Display"/>
              </a:defRPr>
            </a:lvl9pPr>
          </a:lstStyle>
          <a:p>
            <a:endParaRPr/>
          </a:p>
        </p:txBody>
      </p:sp>
      <p:sp>
        <p:nvSpPr>
          <p:cNvPr id="13" name="Google Shape;13;p2"/>
          <p:cNvSpPr txBox="1">
            <a:spLocks noGrp="1"/>
          </p:cNvSpPr>
          <p:nvPr>
            <p:ph type="subTitle" idx="1"/>
          </p:nvPr>
        </p:nvSpPr>
        <p:spPr>
          <a:xfrm>
            <a:off x="344250" y="3550650"/>
            <a:ext cx="4910100" cy="577800"/>
          </a:xfrm>
          <a:prstGeom prst="rect">
            <a:avLst/>
          </a:prstGeom>
          <a:solidFill>
            <a:schemeClr val="dk2"/>
          </a:solidFill>
        </p:spPr>
        <p:txBody>
          <a:bodyPr spcFirstLastPara="1" wrap="square" lIns="91425" tIns="91425" rIns="91425" bIns="91425" anchor="ctr" anchorCtr="0">
            <a:normAutofit/>
          </a:bodyPr>
          <a:lstStyle>
            <a:lvl1pPr lv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4"/>
        </a:solidFill>
        <a:effectLst/>
      </p:bgPr>
    </p:bg>
    <p:spTree>
      <p:nvGrpSpPr>
        <p:cNvPr id="1"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18" name="Google Shape;18;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 name="Google Shape;30;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37" name="Google Shape;3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9"/>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highlight>
                  <a:schemeClr val="lt1"/>
                </a:highlight>
              </a:defRPr>
            </a:lvl1pPr>
            <a:lvl2pPr marL="914400" lvl="1" indent="-317500">
              <a:spcBef>
                <a:spcPts val="0"/>
              </a:spcBef>
              <a:spcAft>
                <a:spcPts val="0"/>
              </a:spcAft>
              <a:buSzPts val="1400"/>
              <a:buChar char="○"/>
              <a:defRPr>
                <a:highlight>
                  <a:schemeClr val="lt1"/>
                </a:highlight>
              </a:defRPr>
            </a:lvl2pPr>
            <a:lvl3pPr marL="1371600" lvl="2" indent="-317500">
              <a:spcBef>
                <a:spcPts val="0"/>
              </a:spcBef>
              <a:spcAft>
                <a:spcPts val="0"/>
              </a:spcAft>
              <a:buSzPts val="1400"/>
              <a:buChar char="■"/>
              <a:defRPr>
                <a:highlight>
                  <a:schemeClr val="lt1"/>
                </a:highlight>
              </a:defRPr>
            </a:lvl3pPr>
            <a:lvl4pPr marL="1828800" lvl="3" indent="-317500">
              <a:spcBef>
                <a:spcPts val="0"/>
              </a:spcBef>
              <a:spcAft>
                <a:spcPts val="0"/>
              </a:spcAft>
              <a:buSzPts val="1400"/>
              <a:buChar char="●"/>
              <a:defRPr>
                <a:highlight>
                  <a:schemeClr val="lt1"/>
                </a:highlight>
              </a:defRPr>
            </a:lvl4pPr>
            <a:lvl5pPr marL="2286000" lvl="4" indent="-317500">
              <a:spcBef>
                <a:spcPts val="0"/>
              </a:spcBef>
              <a:spcAft>
                <a:spcPts val="0"/>
              </a:spcAft>
              <a:buSzPts val="1400"/>
              <a:buChar char="○"/>
              <a:defRPr>
                <a:highlight>
                  <a:schemeClr val="lt1"/>
                </a:highlight>
              </a:defRPr>
            </a:lvl5pPr>
            <a:lvl6pPr marL="2743200" lvl="5" indent="-317500">
              <a:spcBef>
                <a:spcPts val="0"/>
              </a:spcBef>
              <a:spcAft>
                <a:spcPts val="0"/>
              </a:spcAft>
              <a:buSzPts val="1400"/>
              <a:buChar char="■"/>
              <a:defRPr>
                <a:highlight>
                  <a:schemeClr val="lt1"/>
                </a:highlight>
              </a:defRPr>
            </a:lvl6pPr>
            <a:lvl7pPr marL="3200400" lvl="6" indent="-317500">
              <a:spcBef>
                <a:spcPts val="0"/>
              </a:spcBef>
              <a:spcAft>
                <a:spcPts val="0"/>
              </a:spcAft>
              <a:buSzPts val="1400"/>
              <a:buChar char="●"/>
              <a:defRPr>
                <a:highlight>
                  <a:schemeClr val="lt1"/>
                </a:highlight>
              </a:defRPr>
            </a:lvl7pPr>
            <a:lvl8pPr marL="3657600" lvl="7" indent="-317500">
              <a:spcBef>
                <a:spcPts val="0"/>
              </a:spcBef>
              <a:spcAft>
                <a:spcPts val="0"/>
              </a:spcAft>
              <a:buSzPts val="1400"/>
              <a:buChar char="○"/>
              <a:defRPr>
                <a:highlight>
                  <a:schemeClr val="lt1"/>
                </a:highlight>
              </a:defRPr>
            </a:lvl8pPr>
            <a:lvl9pPr marL="4114800" lvl="8" indent="-317500">
              <a:spcBef>
                <a:spcPts val="0"/>
              </a:spcBef>
              <a:spcAft>
                <a:spcPts val="0"/>
              </a:spcAft>
              <a:buSzPts val="1400"/>
              <a:buChar char="■"/>
              <a:defRPr>
                <a:highlight>
                  <a:schemeClr val="lt1"/>
                </a:highlight>
              </a:defRPr>
            </a:lvl9pPr>
          </a:lstStyle>
          <a:p>
            <a:endParaRPr/>
          </a:p>
        </p:txBody>
      </p:sp>
      <p:sp>
        <p:nvSpPr>
          <p:cNvPr id="44" name="Google Shape;4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highlight>
                  <a:schemeClr val="dk1"/>
                </a:highlight>
              </a:defRPr>
            </a:lvl1pPr>
          </a:lstStyle>
          <a:p>
            <a:endParaRPr/>
          </a:p>
        </p:txBody>
      </p:sp>
      <p:sp>
        <p:nvSpPr>
          <p:cNvPr id="47" name="Google Shape;47;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999925"/>
            <a:ext cx="8520600" cy="214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highlight>
                  <a:schemeClr val="dk1"/>
                </a:highlight>
              </a:defRPr>
            </a:lvl1pPr>
            <a:lvl2pPr marL="914400" lvl="1" indent="-317500" algn="ctr">
              <a:spcBef>
                <a:spcPts val="0"/>
              </a:spcBef>
              <a:spcAft>
                <a:spcPts val="0"/>
              </a:spcAft>
              <a:buSzPts val="1400"/>
              <a:buChar char="○"/>
              <a:defRPr>
                <a:highlight>
                  <a:schemeClr val="dk1"/>
                </a:highlight>
              </a:defRPr>
            </a:lvl2pPr>
            <a:lvl3pPr marL="1371600" lvl="2" indent="-317500" algn="ctr">
              <a:spcBef>
                <a:spcPts val="0"/>
              </a:spcBef>
              <a:spcAft>
                <a:spcPts val="0"/>
              </a:spcAft>
              <a:buSzPts val="1400"/>
              <a:buChar char="■"/>
              <a:defRPr>
                <a:highlight>
                  <a:schemeClr val="dk1"/>
                </a:highlight>
              </a:defRPr>
            </a:lvl3pPr>
            <a:lvl4pPr marL="1828800" lvl="3" indent="-317500" algn="ctr">
              <a:spcBef>
                <a:spcPts val="0"/>
              </a:spcBef>
              <a:spcAft>
                <a:spcPts val="0"/>
              </a:spcAft>
              <a:buSzPts val="1400"/>
              <a:buChar char="●"/>
              <a:defRPr>
                <a:highlight>
                  <a:schemeClr val="dk1"/>
                </a:highlight>
              </a:defRPr>
            </a:lvl4pPr>
            <a:lvl5pPr marL="2286000" lvl="4" indent="-317500" algn="ctr">
              <a:spcBef>
                <a:spcPts val="0"/>
              </a:spcBef>
              <a:spcAft>
                <a:spcPts val="0"/>
              </a:spcAft>
              <a:buSzPts val="1400"/>
              <a:buChar char="○"/>
              <a:defRPr>
                <a:highlight>
                  <a:schemeClr val="dk1"/>
                </a:highlight>
              </a:defRPr>
            </a:lvl5pPr>
            <a:lvl6pPr marL="2743200" lvl="5" indent="-317500" algn="ctr">
              <a:spcBef>
                <a:spcPts val="0"/>
              </a:spcBef>
              <a:spcAft>
                <a:spcPts val="0"/>
              </a:spcAft>
              <a:buSzPts val="1400"/>
              <a:buChar char="■"/>
              <a:defRPr>
                <a:highlight>
                  <a:schemeClr val="dk1"/>
                </a:highlight>
              </a:defRPr>
            </a:lvl6pPr>
            <a:lvl7pPr marL="3200400" lvl="6" indent="-317500" algn="ctr">
              <a:spcBef>
                <a:spcPts val="0"/>
              </a:spcBef>
              <a:spcAft>
                <a:spcPts val="0"/>
              </a:spcAft>
              <a:buSzPts val="1400"/>
              <a:buChar char="●"/>
              <a:defRPr>
                <a:highlight>
                  <a:schemeClr val="dk1"/>
                </a:highlight>
              </a:defRPr>
            </a:lvl7pPr>
            <a:lvl8pPr marL="3657600" lvl="7" indent="-317500" algn="ctr">
              <a:spcBef>
                <a:spcPts val="0"/>
              </a:spcBef>
              <a:spcAft>
                <a:spcPts val="0"/>
              </a:spcAft>
              <a:buSzPts val="1400"/>
              <a:buChar char="○"/>
              <a:defRPr>
                <a:highlight>
                  <a:schemeClr val="dk1"/>
                </a:highlight>
              </a:defRPr>
            </a:lvl8pPr>
            <a:lvl9pPr marL="4114800" lvl="8" indent="-317500" algn="ctr">
              <a:spcBef>
                <a:spcPts val="0"/>
              </a:spcBef>
              <a:spcAft>
                <a:spcPts val="0"/>
              </a:spcAft>
              <a:buSzPts val="1400"/>
              <a:buChar char="■"/>
              <a:defRPr>
                <a:highlight>
                  <a:schemeClr val="dk1"/>
                </a:highlight>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lide With Paragraph v2 - Image">
  <p:cSld name="TITLE_AND_BODY_1_3_1_2">
    <p:spTree>
      <p:nvGrpSpPr>
        <p:cNvPr id="1" name="Shape 54"/>
        <p:cNvGrpSpPr/>
        <p:nvPr/>
      </p:nvGrpSpPr>
      <p:grpSpPr>
        <a:xfrm>
          <a:off x="0" y="0"/>
          <a:ext cx="0" cy="0"/>
          <a:chOff x="0" y="0"/>
          <a:chExt cx="0" cy="0"/>
        </a:xfrm>
      </p:grpSpPr>
      <p:sp>
        <p:nvSpPr>
          <p:cNvPr id="55" name="Google Shape;55;p13"/>
          <p:cNvSpPr/>
          <p:nvPr/>
        </p:nvSpPr>
        <p:spPr>
          <a:xfrm>
            <a:off x="4902575" y="153100"/>
            <a:ext cx="74700" cy="48372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3"/>
          <p:cNvSpPr>
            <a:spLocks noGrp="1"/>
          </p:cNvSpPr>
          <p:nvPr>
            <p:ph type="pic" idx="2"/>
          </p:nvPr>
        </p:nvSpPr>
        <p:spPr>
          <a:xfrm>
            <a:off x="4977275" y="0"/>
            <a:ext cx="4166700" cy="5143500"/>
          </a:xfrm>
          <a:prstGeom prst="rect">
            <a:avLst/>
          </a:prstGeom>
          <a:noFill/>
          <a:ln>
            <a:noFill/>
          </a:ln>
        </p:spPr>
      </p:sp>
      <p:sp>
        <p:nvSpPr>
          <p:cNvPr id="57" name="Google Shape;57;p13"/>
          <p:cNvSpPr txBox="1">
            <a:spLocks noGrp="1"/>
          </p:cNvSpPr>
          <p:nvPr>
            <p:ph type="title"/>
          </p:nvPr>
        </p:nvSpPr>
        <p:spPr>
          <a:xfrm>
            <a:off x="566250" y="445025"/>
            <a:ext cx="4093500" cy="937800"/>
          </a:xfrm>
          <a:prstGeom prst="rect">
            <a:avLst/>
          </a:prstGeom>
        </p:spPr>
        <p:txBody>
          <a:bodyPr spcFirstLastPara="1" wrap="square" lIns="91425" tIns="91425" rIns="91425" bIns="91425" anchor="ctr"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58" name="Google Shape;58;p13"/>
          <p:cNvSpPr txBox="1">
            <a:spLocks noGrp="1"/>
          </p:cNvSpPr>
          <p:nvPr>
            <p:ph type="sldNum" idx="12"/>
          </p:nvPr>
        </p:nvSpPr>
        <p:spPr>
          <a:xfrm>
            <a:off x="7999953" y="4663224"/>
            <a:ext cx="5778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9" name="Google Shape;59;p13"/>
          <p:cNvSpPr txBox="1">
            <a:spLocks noGrp="1"/>
          </p:cNvSpPr>
          <p:nvPr>
            <p:ph type="body" idx="1"/>
          </p:nvPr>
        </p:nvSpPr>
        <p:spPr>
          <a:xfrm>
            <a:off x="566250" y="1382725"/>
            <a:ext cx="3986700" cy="32805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Clr>
                <a:schemeClr val="accent1"/>
              </a:buClr>
              <a:buSzPts val="1800"/>
              <a:buChar char="✓"/>
              <a:defRPr/>
            </a:lvl1pPr>
            <a:lvl2pPr marL="914400" lvl="1" indent="-317500">
              <a:spcBef>
                <a:spcPts val="0"/>
              </a:spcBef>
              <a:spcAft>
                <a:spcPts val="0"/>
              </a:spcAft>
              <a:buClr>
                <a:schemeClr val="accent1"/>
              </a:buClr>
              <a:buSzPts val="1400"/>
              <a:buChar char="✓"/>
              <a:defRPr/>
            </a:lvl2pPr>
            <a:lvl3pPr marL="1371600" lvl="2" indent="-317500">
              <a:spcBef>
                <a:spcPts val="0"/>
              </a:spcBef>
              <a:spcAft>
                <a:spcPts val="0"/>
              </a:spcAft>
              <a:buClr>
                <a:schemeClr val="accent1"/>
              </a:buClr>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 with 3 columns-v3 1 Image">
  <p:cSld name="TITLE_AND_BODY_1_2_5">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566250" y="445025"/>
            <a:ext cx="8011500" cy="572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2"/>
              </a:buClr>
              <a:buSzPts val="3000"/>
              <a:buNone/>
              <a:defRPr>
                <a:solidFill>
                  <a:schemeClr val="dk2"/>
                </a:solidFill>
              </a:defRPr>
            </a:lvl1pPr>
            <a:lvl2pPr lvl="1">
              <a:spcBef>
                <a:spcPts val="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a:endParaRPr/>
          </a:p>
        </p:txBody>
      </p:sp>
      <p:sp>
        <p:nvSpPr>
          <p:cNvPr id="62" name="Google Shape;62;p14"/>
          <p:cNvSpPr txBox="1">
            <a:spLocks noGrp="1"/>
          </p:cNvSpPr>
          <p:nvPr>
            <p:ph type="sldNum" idx="12"/>
          </p:nvPr>
        </p:nvSpPr>
        <p:spPr>
          <a:xfrm>
            <a:off x="80290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63" name="Google Shape;63;p14"/>
          <p:cNvSpPr txBox="1">
            <a:spLocks noGrp="1"/>
          </p:cNvSpPr>
          <p:nvPr>
            <p:ph type="body" idx="1"/>
          </p:nvPr>
        </p:nvSpPr>
        <p:spPr>
          <a:xfrm>
            <a:off x="566250" y="3012825"/>
            <a:ext cx="2221500" cy="17397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
        <p:nvSpPr>
          <p:cNvPr id="64" name="Google Shape;64;p14"/>
          <p:cNvSpPr txBox="1">
            <a:spLocks noGrp="1"/>
          </p:cNvSpPr>
          <p:nvPr>
            <p:ph type="body" idx="2"/>
          </p:nvPr>
        </p:nvSpPr>
        <p:spPr>
          <a:xfrm>
            <a:off x="3251501" y="3014375"/>
            <a:ext cx="2202600" cy="17397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
        <p:nvSpPr>
          <p:cNvPr id="65" name="Google Shape;65;p14"/>
          <p:cNvSpPr txBox="1">
            <a:spLocks noGrp="1"/>
          </p:cNvSpPr>
          <p:nvPr>
            <p:ph type="body" idx="3"/>
          </p:nvPr>
        </p:nvSpPr>
        <p:spPr>
          <a:xfrm>
            <a:off x="5936676" y="3014375"/>
            <a:ext cx="2221500" cy="17397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
        <p:nvSpPr>
          <p:cNvPr id="66" name="Google Shape;66;p14"/>
          <p:cNvSpPr txBox="1">
            <a:spLocks noGrp="1"/>
          </p:cNvSpPr>
          <p:nvPr>
            <p:ph type="subTitle" idx="4"/>
          </p:nvPr>
        </p:nvSpPr>
        <p:spPr>
          <a:xfrm>
            <a:off x="566250" y="2440425"/>
            <a:ext cx="2221500" cy="504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accent5"/>
              </a:buClr>
              <a:buSzPts val="1200"/>
              <a:buNone/>
              <a:defRPr sz="1200">
                <a:solidFill>
                  <a:schemeClr val="accent5"/>
                </a:solidFill>
              </a:defRPr>
            </a:lvl1pPr>
            <a:lvl2pPr lvl="1">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2pPr>
            <a:lvl3pPr lvl="2">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3pPr>
            <a:lvl4pPr lvl="3">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4pPr>
            <a:lvl5pPr lvl="4">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5pPr>
            <a:lvl6pPr lvl="5">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6pPr>
            <a:lvl7pPr lvl="6">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7pPr>
            <a:lvl8pPr lvl="7">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8pPr>
            <a:lvl9pPr lvl="8">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9pPr>
          </a:lstStyle>
          <a:p>
            <a:endParaRPr/>
          </a:p>
        </p:txBody>
      </p:sp>
      <p:sp>
        <p:nvSpPr>
          <p:cNvPr id="67" name="Google Shape;67;p14"/>
          <p:cNvSpPr txBox="1">
            <a:spLocks noGrp="1"/>
          </p:cNvSpPr>
          <p:nvPr>
            <p:ph type="subTitle" idx="5"/>
          </p:nvPr>
        </p:nvSpPr>
        <p:spPr>
          <a:xfrm>
            <a:off x="3251488" y="2440425"/>
            <a:ext cx="2202600" cy="504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accent5"/>
              </a:buClr>
              <a:buSzPts val="1200"/>
              <a:buNone/>
              <a:defRPr sz="1200">
                <a:solidFill>
                  <a:schemeClr val="accent5"/>
                </a:solidFill>
              </a:defRPr>
            </a:lvl1pPr>
            <a:lvl2pPr lvl="1">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2pPr>
            <a:lvl3pPr lvl="2">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3pPr>
            <a:lvl4pPr lvl="3">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4pPr>
            <a:lvl5pPr lvl="4">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5pPr>
            <a:lvl6pPr lvl="5">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6pPr>
            <a:lvl7pPr lvl="6">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7pPr>
            <a:lvl8pPr lvl="7">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8pPr>
            <a:lvl9pPr lvl="8">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9pPr>
          </a:lstStyle>
          <a:p>
            <a:endParaRPr/>
          </a:p>
        </p:txBody>
      </p:sp>
      <p:sp>
        <p:nvSpPr>
          <p:cNvPr id="68" name="Google Shape;68;p14"/>
          <p:cNvSpPr txBox="1">
            <a:spLocks noGrp="1"/>
          </p:cNvSpPr>
          <p:nvPr>
            <p:ph type="subTitle" idx="6"/>
          </p:nvPr>
        </p:nvSpPr>
        <p:spPr>
          <a:xfrm>
            <a:off x="5936663" y="2440425"/>
            <a:ext cx="2221500" cy="504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accent5"/>
              </a:buClr>
              <a:buSzPts val="1200"/>
              <a:buNone/>
              <a:defRPr sz="1200">
                <a:solidFill>
                  <a:schemeClr val="accent5"/>
                </a:solidFill>
              </a:defRPr>
            </a:lvl1pPr>
            <a:lvl2pPr lvl="1">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2pPr>
            <a:lvl3pPr lvl="2">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3pPr>
            <a:lvl4pPr lvl="3">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4pPr>
            <a:lvl5pPr lvl="4">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5pPr>
            <a:lvl6pPr lvl="5">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6pPr>
            <a:lvl7pPr lvl="6">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7pPr>
            <a:lvl8pPr lvl="7">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8pPr>
            <a:lvl9pPr lvl="8">
              <a:spcBef>
                <a:spcPts val="0"/>
              </a:spcBef>
              <a:spcAft>
                <a:spcPts val="0"/>
              </a:spcAft>
              <a:buClr>
                <a:schemeClr val="accent5"/>
              </a:buClr>
              <a:buSzPts val="1200"/>
              <a:buFont typeface="Space Grotesk SemiBold"/>
              <a:buNone/>
              <a:defRPr sz="1200" b="0">
                <a:solidFill>
                  <a:schemeClr val="accent5"/>
                </a:solidFill>
                <a:latin typeface="Space Grotesk SemiBold"/>
                <a:ea typeface="Space Grotesk SemiBold"/>
                <a:cs typeface="Space Grotesk SemiBold"/>
                <a:sym typeface="Space Grotesk SemiBold"/>
              </a:defRPr>
            </a:lvl9pPr>
          </a:lstStyle>
          <a:p>
            <a:endParaRPr/>
          </a:p>
        </p:txBody>
      </p:sp>
      <p:sp>
        <p:nvSpPr>
          <p:cNvPr id="69" name="Google Shape;69;p14"/>
          <p:cNvSpPr>
            <a:spLocks noGrp="1"/>
          </p:cNvSpPr>
          <p:nvPr>
            <p:ph type="pic" idx="7"/>
          </p:nvPr>
        </p:nvSpPr>
        <p:spPr>
          <a:xfrm>
            <a:off x="566250" y="1170000"/>
            <a:ext cx="2221500" cy="1203000"/>
          </a:xfrm>
          <a:prstGeom prst="rect">
            <a:avLst/>
          </a:prstGeom>
          <a:noFill/>
          <a:ln>
            <a:noFill/>
          </a:ln>
        </p:spPr>
      </p:sp>
      <p:sp>
        <p:nvSpPr>
          <p:cNvPr id="70" name="Google Shape;70;p14"/>
          <p:cNvSpPr>
            <a:spLocks noGrp="1"/>
          </p:cNvSpPr>
          <p:nvPr>
            <p:ph type="pic" idx="8"/>
          </p:nvPr>
        </p:nvSpPr>
        <p:spPr>
          <a:xfrm>
            <a:off x="3251475" y="1168375"/>
            <a:ext cx="2235900" cy="1203000"/>
          </a:xfrm>
          <a:prstGeom prst="rect">
            <a:avLst/>
          </a:prstGeom>
          <a:noFill/>
          <a:ln>
            <a:noFill/>
          </a:ln>
        </p:spPr>
      </p:sp>
      <p:sp>
        <p:nvSpPr>
          <p:cNvPr id="71" name="Google Shape;71;p14"/>
          <p:cNvSpPr>
            <a:spLocks noGrp="1"/>
          </p:cNvSpPr>
          <p:nvPr>
            <p:ph type="pic" idx="9"/>
          </p:nvPr>
        </p:nvSpPr>
        <p:spPr>
          <a:xfrm>
            <a:off x="5936675" y="1168375"/>
            <a:ext cx="2221500" cy="1203000"/>
          </a:xfrm>
          <a:prstGeom prst="rect">
            <a:avLst/>
          </a:prstGeom>
          <a:noFill/>
          <a:ln>
            <a:noFill/>
          </a:ln>
        </p:spPr>
      </p:sp>
    </p:spTree>
  </p:cSld>
  <p:clrMapOvr>
    <a:masterClrMapping/>
  </p:clrMapOvr>
  <p:extLst>
    <p:ext uri="{DCECCB84-F9BA-43D5-87BE-67443E8EF086}">
      <p15:sldGuideLst xmlns:p15="http://schemas.microsoft.com/office/powerpoint/2012/main">
        <p15:guide id="1" pos="2048">
          <p15:clr>
            <a:srgbClr val="E46962"/>
          </p15:clr>
        </p15:guide>
        <p15:guide id="2" orient="horz" pos="737">
          <p15:clr>
            <a:srgbClr val="E46962"/>
          </p15:clr>
        </p15:guide>
        <p15:guide id="3" pos="3740">
          <p15:clr>
            <a:srgbClr val="E46962"/>
          </p15:clr>
        </p15:guide>
        <p15:guide id="4" orient="horz" pos="1494">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lide With Paragraph v1">
  <p:cSld name="TITLE_AND_BODY_1">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566250" y="408150"/>
            <a:ext cx="8011500" cy="572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2"/>
              </a:buClr>
              <a:buSzPts val="3000"/>
              <a:buNone/>
              <a:defRPr>
                <a:solidFill>
                  <a:schemeClr val="dk2"/>
                </a:solidFill>
              </a:defRPr>
            </a:lvl1pPr>
            <a:lvl2pPr lvl="1">
              <a:spcBef>
                <a:spcPts val="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a:endParaRPr/>
          </a:p>
        </p:txBody>
      </p:sp>
      <p:sp>
        <p:nvSpPr>
          <p:cNvPr id="74" name="Google Shape;74;p15"/>
          <p:cNvSpPr txBox="1">
            <a:spLocks noGrp="1"/>
          </p:cNvSpPr>
          <p:nvPr>
            <p:ph type="body" idx="1"/>
          </p:nvPr>
        </p:nvSpPr>
        <p:spPr>
          <a:xfrm>
            <a:off x="566250" y="1018792"/>
            <a:ext cx="7777200" cy="2766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75" name="Google Shape;75;p15"/>
          <p:cNvSpPr/>
          <p:nvPr/>
        </p:nvSpPr>
        <p:spPr>
          <a:xfrm>
            <a:off x="0" y="0"/>
            <a:ext cx="9144000" cy="54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with 3 columns-v3">
  <p:cSld name="TITLE_AND_BODY_1_1_2_1">
    <p:spTree>
      <p:nvGrpSpPr>
        <p:cNvPr id="1" name="Shape 76"/>
        <p:cNvGrpSpPr/>
        <p:nvPr/>
      </p:nvGrpSpPr>
      <p:grpSpPr>
        <a:xfrm>
          <a:off x="0" y="0"/>
          <a:ext cx="0" cy="0"/>
          <a:chOff x="0" y="0"/>
          <a:chExt cx="0" cy="0"/>
        </a:xfrm>
      </p:grpSpPr>
      <p:sp>
        <p:nvSpPr>
          <p:cNvPr id="77" name="Google Shape;77;p16"/>
          <p:cNvSpPr/>
          <p:nvPr/>
        </p:nvSpPr>
        <p:spPr>
          <a:xfrm flipH="1">
            <a:off x="3276925" y="1421275"/>
            <a:ext cx="27900" cy="26148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6"/>
          <p:cNvSpPr/>
          <p:nvPr/>
        </p:nvSpPr>
        <p:spPr>
          <a:xfrm flipH="1">
            <a:off x="6005675" y="1421275"/>
            <a:ext cx="27900" cy="2614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6"/>
          <p:cNvSpPr/>
          <p:nvPr/>
        </p:nvSpPr>
        <p:spPr>
          <a:xfrm flipH="1">
            <a:off x="548108" y="1421275"/>
            <a:ext cx="27900" cy="2614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6"/>
          <p:cNvSpPr txBox="1">
            <a:spLocks noGrp="1"/>
          </p:cNvSpPr>
          <p:nvPr>
            <p:ph type="title"/>
          </p:nvPr>
        </p:nvSpPr>
        <p:spPr>
          <a:xfrm>
            <a:off x="566250" y="445025"/>
            <a:ext cx="8011500" cy="572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2"/>
              </a:buClr>
              <a:buSzPts val="3000"/>
              <a:buNone/>
              <a:defRPr>
                <a:solidFill>
                  <a:schemeClr val="dk2"/>
                </a:solidFill>
              </a:defRPr>
            </a:lvl1pPr>
            <a:lvl2pPr lvl="1">
              <a:spcBef>
                <a:spcPts val="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a:endParaRPr/>
          </a:p>
        </p:txBody>
      </p:sp>
      <p:sp>
        <p:nvSpPr>
          <p:cNvPr id="81" name="Google Shape;81;p16"/>
          <p:cNvSpPr txBox="1">
            <a:spLocks noGrp="1"/>
          </p:cNvSpPr>
          <p:nvPr>
            <p:ph type="sldNum" idx="12"/>
          </p:nvPr>
        </p:nvSpPr>
        <p:spPr>
          <a:xfrm>
            <a:off x="8029045"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82" name="Google Shape;82;p16"/>
          <p:cNvSpPr txBox="1">
            <a:spLocks noGrp="1"/>
          </p:cNvSpPr>
          <p:nvPr>
            <p:ph type="subTitle" idx="1"/>
          </p:nvPr>
        </p:nvSpPr>
        <p:spPr>
          <a:xfrm>
            <a:off x="699750" y="1354460"/>
            <a:ext cx="2208900" cy="572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a:endParaRPr/>
          </a:p>
        </p:txBody>
      </p:sp>
      <p:sp>
        <p:nvSpPr>
          <p:cNvPr id="83" name="Google Shape;83;p16"/>
          <p:cNvSpPr txBox="1">
            <a:spLocks noGrp="1"/>
          </p:cNvSpPr>
          <p:nvPr>
            <p:ph type="subTitle" idx="2"/>
          </p:nvPr>
        </p:nvSpPr>
        <p:spPr>
          <a:xfrm>
            <a:off x="3428483" y="1354460"/>
            <a:ext cx="2208900" cy="572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a:endParaRPr/>
          </a:p>
        </p:txBody>
      </p:sp>
      <p:sp>
        <p:nvSpPr>
          <p:cNvPr id="84" name="Google Shape;84;p16"/>
          <p:cNvSpPr txBox="1">
            <a:spLocks noGrp="1"/>
          </p:cNvSpPr>
          <p:nvPr>
            <p:ph type="subTitle" idx="3"/>
          </p:nvPr>
        </p:nvSpPr>
        <p:spPr>
          <a:xfrm>
            <a:off x="6157229" y="1354460"/>
            <a:ext cx="2208900" cy="572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a:endParaRPr/>
          </a:p>
        </p:txBody>
      </p:sp>
      <p:sp>
        <p:nvSpPr>
          <p:cNvPr id="85" name="Google Shape;85;p16"/>
          <p:cNvSpPr txBox="1">
            <a:spLocks noGrp="1"/>
          </p:cNvSpPr>
          <p:nvPr>
            <p:ph type="body" idx="4"/>
          </p:nvPr>
        </p:nvSpPr>
        <p:spPr>
          <a:xfrm>
            <a:off x="699750" y="1925400"/>
            <a:ext cx="2208900" cy="21108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
        <p:nvSpPr>
          <p:cNvPr id="86" name="Google Shape;86;p16"/>
          <p:cNvSpPr txBox="1">
            <a:spLocks noGrp="1"/>
          </p:cNvSpPr>
          <p:nvPr>
            <p:ph type="body" idx="5"/>
          </p:nvPr>
        </p:nvSpPr>
        <p:spPr>
          <a:xfrm>
            <a:off x="3428483" y="1925400"/>
            <a:ext cx="2208900" cy="21108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
        <p:nvSpPr>
          <p:cNvPr id="87" name="Google Shape;87;p16"/>
          <p:cNvSpPr txBox="1">
            <a:spLocks noGrp="1"/>
          </p:cNvSpPr>
          <p:nvPr>
            <p:ph type="body" idx="6"/>
          </p:nvPr>
        </p:nvSpPr>
        <p:spPr>
          <a:xfrm>
            <a:off x="6157229" y="1925400"/>
            <a:ext cx="2208900" cy="21108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Tree>
  </p:cSld>
  <p:clrMapOvr>
    <a:masterClrMapping/>
  </p:clrMapOvr>
  <p:extLst>
    <p:ext uri="{DCECCB84-F9BA-43D5-87BE-67443E8EF086}">
      <p15:sldGuideLst xmlns:p15="http://schemas.microsoft.com/office/powerpoint/2012/main">
        <p15:guide id="1" orient="horz" pos="850">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ide with 3 columns-v2">
  <p:cSld name="CUSTOM_1_1">
    <p:spTree>
      <p:nvGrpSpPr>
        <p:cNvPr id="1" name="Shape 88"/>
        <p:cNvGrpSpPr/>
        <p:nvPr/>
      </p:nvGrpSpPr>
      <p:grpSpPr>
        <a:xfrm>
          <a:off x="0" y="0"/>
          <a:ext cx="0" cy="0"/>
          <a:chOff x="0" y="0"/>
          <a:chExt cx="0" cy="0"/>
        </a:xfrm>
      </p:grpSpPr>
      <p:sp>
        <p:nvSpPr>
          <p:cNvPr id="89" name="Google Shape;89;p17"/>
          <p:cNvSpPr txBox="1">
            <a:spLocks noGrp="1"/>
          </p:cNvSpPr>
          <p:nvPr>
            <p:ph type="title"/>
          </p:nvPr>
        </p:nvSpPr>
        <p:spPr>
          <a:xfrm>
            <a:off x="297025" y="445025"/>
            <a:ext cx="8555400" cy="465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90" name="Google Shape;90;p17"/>
          <p:cNvSpPr txBox="1">
            <a:spLocks noGrp="1"/>
          </p:cNvSpPr>
          <p:nvPr>
            <p:ph type="subTitle" idx="1"/>
          </p:nvPr>
        </p:nvSpPr>
        <p:spPr>
          <a:xfrm>
            <a:off x="297025" y="1104925"/>
            <a:ext cx="2707500" cy="537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5"/>
              </a:buClr>
              <a:buSzPts val="1200"/>
              <a:buNone/>
              <a:defRPr sz="1200" b="1">
                <a:solidFill>
                  <a:schemeClr val="accent5"/>
                </a:solidFill>
              </a:defRPr>
            </a:lvl1pPr>
            <a:lvl2pPr lvl="1">
              <a:lnSpc>
                <a:spcPct val="100000"/>
              </a:lnSpc>
              <a:spcBef>
                <a:spcPts val="0"/>
              </a:spcBef>
              <a:spcAft>
                <a:spcPts val="0"/>
              </a:spcAft>
              <a:buClr>
                <a:schemeClr val="accent5"/>
              </a:buClr>
              <a:buSzPts val="1200"/>
              <a:buNone/>
              <a:defRPr sz="1200" b="1">
                <a:solidFill>
                  <a:schemeClr val="accent5"/>
                </a:solidFill>
              </a:defRPr>
            </a:lvl2pPr>
            <a:lvl3pPr lvl="2">
              <a:lnSpc>
                <a:spcPct val="100000"/>
              </a:lnSpc>
              <a:spcBef>
                <a:spcPts val="0"/>
              </a:spcBef>
              <a:spcAft>
                <a:spcPts val="0"/>
              </a:spcAft>
              <a:buClr>
                <a:schemeClr val="accent5"/>
              </a:buClr>
              <a:buSzPts val="1200"/>
              <a:buNone/>
              <a:defRPr sz="1200" b="1">
                <a:solidFill>
                  <a:schemeClr val="accent5"/>
                </a:solidFill>
              </a:defRPr>
            </a:lvl3pPr>
            <a:lvl4pPr lvl="3">
              <a:lnSpc>
                <a:spcPct val="100000"/>
              </a:lnSpc>
              <a:spcBef>
                <a:spcPts val="0"/>
              </a:spcBef>
              <a:spcAft>
                <a:spcPts val="0"/>
              </a:spcAft>
              <a:buClr>
                <a:schemeClr val="accent5"/>
              </a:buClr>
              <a:buSzPts val="1200"/>
              <a:buNone/>
              <a:defRPr sz="1200" b="1">
                <a:solidFill>
                  <a:schemeClr val="accent5"/>
                </a:solidFill>
              </a:defRPr>
            </a:lvl4pPr>
            <a:lvl5pPr lvl="4">
              <a:lnSpc>
                <a:spcPct val="100000"/>
              </a:lnSpc>
              <a:spcBef>
                <a:spcPts val="0"/>
              </a:spcBef>
              <a:spcAft>
                <a:spcPts val="0"/>
              </a:spcAft>
              <a:buClr>
                <a:schemeClr val="accent5"/>
              </a:buClr>
              <a:buSzPts val="1200"/>
              <a:buNone/>
              <a:defRPr sz="1200" b="1">
                <a:solidFill>
                  <a:schemeClr val="accent5"/>
                </a:solidFill>
              </a:defRPr>
            </a:lvl5pPr>
            <a:lvl6pPr lvl="5">
              <a:lnSpc>
                <a:spcPct val="100000"/>
              </a:lnSpc>
              <a:spcBef>
                <a:spcPts val="0"/>
              </a:spcBef>
              <a:spcAft>
                <a:spcPts val="0"/>
              </a:spcAft>
              <a:buClr>
                <a:schemeClr val="accent5"/>
              </a:buClr>
              <a:buSzPts val="1200"/>
              <a:buNone/>
              <a:defRPr sz="1200" b="1">
                <a:solidFill>
                  <a:schemeClr val="accent5"/>
                </a:solidFill>
              </a:defRPr>
            </a:lvl6pPr>
            <a:lvl7pPr lvl="6">
              <a:lnSpc>
                <a:spcPct val="100000"/>
              </a:lnSpc>
              <a:spcBef>
                <a:spcPts val="0"/>
              </a:spcBef>
              <a:spcAft>
                <a:spcPts val="0"/>
              </a:spcAft>
              <a:buClr>
                <a:schemeClr val="accent5"/>
              </a:buClr>
              <a:buSzPts val="1200"/>
              <a:buNone/>
              <a:defRPr sz="1200" b="1">
                <a:solidFill>
                  <a:schemeClr val="accent5"/>
                </a:solidFill>
              </a:defRPr>
            </a:lvl7pPr>
            <a:lvl8pPr lvl="7">
              <a:lnSpc>
                <a:spcPct val="100000"/>
              </a:lnSpc>
              <a:spcBef>
                <a:spcPts val="0"/>
              </a:spcBef>
              <a:spcAft>
                <a:spcPts val="0"/>
              </a:spcAft>
              <a:buClr>
                <a:schemeClr val="accent5"/>
              </a:buClr>
              <a:buSzPts val="1200"/>
              <a:buNone/>
              <a:defRPr sz="1200" b="1">
                <a:solidFill>
                  <a:schemeClr val="accent5"/>
                </a:solidFill>
              </a:defRPr>
            </a:lvl8pPr>
            <a:lvl9pPr lvl="8">
              <a:lnSpc>
                <a:spcPct val="100000"/>
              </a:lnSpc>
              <a:spcBef>
                <a:spcPts val="0"/>
              </a:spcBef>
              <a:spcAft>
                <a:spcPts val="0"/>
              </a:spcAft>
              <a:buClr>
                <a:schemeClr val="accent5"/>
              </a:buClr>
              <a:buSzPts val="1200"/>
              <a:buNone/>
              <a:defRPr sz="1200" b="1">
                <a:solidFill>
                  <a:schemeClr val="accent5"/>
                </a:solidFill>
              </a:defRPr>
            </a:lvl9pPr>
          </a:lstStyle>
          <a:p>
            <a:endParaRPr/>
          </a:p>
        </p:txBody>
      </p:sp>
      <p:sp>
        <p:nvSpPr>
          <p:cNvPr id="91" name="Google Shape;91;p17"/>
          <p:cNvSpPr txBox="1">
            <a:spLocks noGrp="1"/>
          </p:cNvSpPr>
          <p:nvPr>
            <p:ph type="body" idx="2"/>
          </p:nvPr>
        </p:nvSpPr>
        <p:spPr>
          <a:xfrm>
            <a:off x="297025" y="1599000"/>
            <a:ext cx="2707500" cy="13572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
        <p:nvSpPr>
          <p:cNvPr id="92" name="Google Shape;92;p17"/>
          <p:cNvSpPr txBox="1">
            <a:spLocks noGrp="1"/>
          </p:cNvSpPr>
          <p:nvPr>
            <p:ph type="subTitle" idx="3"/>
          </p:nvPr>
        </p:nvSpPr>
        <p:spPr>
          <a:xfrm>
            <a:off x="6145050" y="1104925"/>
            <a:ext cx="2707500" cy="537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5"/>
              </a:buClr>
              <a:buSzPts val="1200"/>
              <a:buNone/>
              <a:defRPr sz="1200" b="1">
                <a:solidFill>
                  <a:schemeClr val="accent5"/>
                </a:solidFill>
              </a:defRPr>
            </a:lvl1pPr>
            <a:lvl2pPr lvl="1">
              <a:lnSpc>
                <a:spcPct val="100000"/>
              </a:lnSpc>
              <a:spcBef>
                <a:spcPts val="0"/>
              </a:spcBef>
              <a:spcAft>
                <a:spcPts val="0"/>
              </a:spcAft>
              <a:buClr>
                <a:schemeClr val="accent5"/>
              </a:buClr>
              <a:buSzPts val="1200"/>
              <a:buNone/>
              <a:defRPr sz="1200" b="1">
                <a:solidFill>
                  <a:schemeClr val="accent5"/>
                </a:solidFill>
              </a:defRPr>
            </a:lvl2pPr>
            <a:lvl3pPr lvl="2">
              <a:lnSpc>
                <a:spcPct val="100000"/>
              </a:lnSpc>
              <a:spcBef>
                <a:spcPts val="0"/>
              </a:spcBef>
              <a:spcAft>
                <a:spcPts val="0"/>
              </a:spcAft>
              <a:buClr>
                <a:schemeClr val="accent5"/>
              </a:buClr>
              <a:buSzPts val="1200"/>
              <a:buNone/>
              <a:defRPr sz="1200" b="1">
                <a:solidFill>
                  <a:schemeClr val="accent5"/>
                </a:solidFill>
              </a:defRPr>
            </a:lvl3pPr>
            <a:lvl4pPr lvl="3">
              <a:lnSpc>
                <a:spcPct val="100000"/>
              </a:lnSpc>
              <a:spcBef>
                <a:spcPts val="0"/>
              </a:spcBef>
              <a:spcAft>
                <a:spcPts val="0"/>
              </a:spcAft>
              <a:buClr>
                <a:schemeClr val="accent5"/>
              </a:buClr>
              <a:buSzPts val="1200"/>
              <a:buNone/>
              <a:defRPr sz="1200" b="1">
                <a:solidFill>
                  <a:schemeClr val="accent5"/>
                </a:solidFill>
              </a:defRPr>
            </a:lvl4pPr>
            <a:lvl5pPr lvl="4">
              <a:lnSpc>
                <a:spcPct val="100000"/>
              </a:lnSpc>
              <a:spcBef>
                <a:spcPts val="0"/>
              </a:spcBef>
              <a:spcAft>
                <a:spcPts val="0"/>
              </a:spcAft>
              <a:buClr>
                <a:schemeClr val="accent5"/>
              </a:buClr>
              <a:buSzPts val="1200"/>
              <a:buNone/>
              <a:defRPr sz="1200" b="1">
                <a:solidFill>
                  <a:schemeClr val="accent5"/>
                </a:solidFill>
              </a:defRPr>
            </a:lvl5pPr>
            <a:lvl6pPr lvl="5">
              <a:lnSpc>
                <a:spcPct val="100000"/>
              </a:lnSpc>
              <a:spcBef>
                <a:spcPts val="0"/>
              </a:spcBef>
              <a:spcAft>
                <a:spcPts val="0"/>
              </a:spcAft>
              <a:buClr>
                <a:schemeClr val="accent5"/>
              </a:buClr>
              <a:buSzPts val="1200"/>
              <a:buNone/>
              <a:defRPr sz="1200" b="1">
                <a:solidFill>
                  <a:schemeClr val="accent5"/>
                </a:solidFill>
              </a:defRPr>
            </a:lvl6pPr>
            <a:lvl7pPr lvl="6">
              <a:lnSpc>
                <a:spcPct val="100000"/>
              </a:lnSpc>
              <a:spcBef>
                <a:spcPts val="0"/>
              </a:spcBef>
              <a:spcAft>
                <a:spcPts val="0"/>
              </a:spcAft>
              <a:buClr>
                <a:schemeClr val="accent5"/>
              </a:buClr>
              <a:buSzPts val="1200"/>
              <a:buNone/>
              <a:defRPr sz="1200" b="1">
                <a:solidFill>
                  <a:schemeClr val="accent5"/>
                </a:solidFill>
              </a:defRPr>
            </a:lvl7pPr>
            <a:lvl8pPr lvl="7">
              <a:lnSpc>
                <a:spcPct val="100000"/>
              </a:lnSpc>
              <a:spcBef>
                <a:spcPts val="0"/>
              </a:spcBef>
              <a:spcAft>
                <a:spcPts val="0"/>
              </a:spcAft>
              <a:buClr>
                <a:schemeClr val="accent5"/>
              </a:buClr>
              <a:buSzPts val="1200"/>
              <a:buNone/>
              <a:defRPr sz="1200" b="1">
                <a:solidFill>
                  <a:schemeClr val="accent5"/>
                </a:solidFill>
              </a:defRPr>
            </a:lvl8pPr>
            <a:lvl9pPr lvl="8">
              <a:lnSpc>
                <a:spcPct val="100000"/>
              </a:lnSpc>
              <a:spcBef>
                <a:spcPts val="0"/>
              </a:spcBef>
              <a:spcAft>
                <a:spcPts val="0"/>
              </a:spcAft>
              <a:buClr>
                <a:schemeClr val="accent5"/>
              </a:buClr>
              <a:buSzPts val="1200"/>
              <a:buNone/>
              <a:defRPr sz="1200" b="1">
                <a:solidFill>
                  <a:schemeClr val="accent5"/>
                </a:solidFill>
              </a:defRPr>
            </a:lvl9pPr>
          </a:lstStyle>
          <a:p>
            <a:endParaRPr/>
          </a:p>
        </p:txBody>
      </p:sp>
      <p:sp>
        <p:nvSpPr>
          <p:cNvPr id="93" name="Google Shape;93;p17"/>
          <p:cNvSpPr txBox="1">
            <a:spLocks noGrp="1"/>
          </p:cNvSpPr>
          <p:nvPr>
            <p:ph type="body" idx="4"/>
          </p:nvPr>
        </p:nvSpPr>
        <p:spPr>
          <a:xfrm>
            <a:off x="6145050" y="1599000"/>
            <a:ext cx="2707500" cy="13572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
        <p:nvSpPr>
          <p:cNvPr id="94" name="Google Shape;94;p17"/>
          <p:cNvSpPr txBox="1">
            <a:spLocks noGrp="1"/>
          </p:cNvSpPr>
          <p:nvPr>
            <p:ph type="subTitle" idx="5"/>
          </p:nvPr>
        </p:nvSpPr>
        <p:spPr>
          <a:xfrm>
            <a:off x="3221038" y="1104925"/>
            <a:ext cx="2707500" cy="537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5"/>
              </a:buClr>
              <a:buSzPts val="1200"/>
              <a:buNone/>
              <a:defRPr sz="1200" b="1">
                <a:solidFill>
                  <a:schemeClr val="accent5"/>
                </a:solidFill>
              </a:defRPr>
            </a:lvl1pPr>
            <a:lvl2pPr lvl="1">
              <a:lnSpc>
                <a:spcPct val="100000"/>
              </a:lnSpc>
              <a:spcBef>
                <a:spcPts val="0"/>
              </a:spcBef>
              <a:spcAft>
                <a:spcPts val="0"/>
              </a:spcAft>
              <a:buClr>
                <a:schemeClr val="accent5"/>
              </a:buClr>
              <a:buSzPts val="1200"/>
              <a:buNone/>
              <a:defRPr sz="1200" b="1">
                <a:solidFill>
                  <a:schemeClr val="accent5"/>
                </a:solidFill>
              </a:defRPr>
            </a:lvl2pPr>
            <a:lvl3pPr lvl="2">
              <a:lnSpc>
                <a:spcPct val="100000"/>
              </a:lnSpc>
              <a:spcBef>
                <a:spcPts val="0"/>
              </a:spcBef>
              <a:spcAft>
                <a:spcPts val="0"/>
              </a:spcAft>
              <a:buClr>
                <a:schemeClr val="accent5"/>
              </a:buClr>
              <a:buSzPts val="1200"/>
              <a:buNone/>
              <a:defRPr sz="1200" b="1">
                <a:solidFill>
                  <a:schemeClr val="accent5"/>
                </a:solidFill>
              </a:defRPr>
            </a:lvl3pPr>
            <a:lvl4pPr lvl="3">
              <a:lnSpc>
                <a:spcPct val="100000"/>
              </a:lnSpc>
              <a:spcBef>
                <a:spcPts val="0"/>
              </a:spcBef>
              <a:spcAft>
                <a:spcPts val="0"/>
              </a:spcAft>
              <a:buClr>
                <a:schemeClr val="accent5"/>
              </a:buClr>
              <a:buSzPts val="1200"/>
              <a:buNone/>
              <a:defRPr sz="1200" b="1">
                <a:solidFill>
                  <a:schemeClr val="accent5"/>
                </a:solidFill>
              </a:defRPr>
            </a:lvl4pPr>
            <a:lvl5pPr lvl="4">
              <a:lnSpc>
                <a:spcPct val="100000"/>
              </a:lnSpc>
              <a:spcBef>
                <a:spcPts val="0"/>
              </a:spcBef>
              <a:spcAft>
                <a:spcPts val="0"/>
              </a:spcAft>
              <a:buClr>
                <a:schemeClr val="accent5"/>
              </a:buClr>
              <a:buSzPts val="1200"/>
              <a:buNone/>
              <a:defRPr sz="1200" b="1">
                <a:solidFill>
                  <a:schemeClr val="accent5"/>
                </a:solidFill>
              </a:defRPr>
            </a:lvl5pPr>
            <a:lvl6pPr lvl="5">
              <a:lnSpc>
                <a:spcPct val="100000"/>
              </a:lnSpc>
              <a:spcBef>
                <a:spcPts val="0"/>
              </a:spcBef>
              <a:spcAft>
                <a:spcPts val="0"/>
              </a:spcAft>
              <a:buClr>
                <a:schemeClr val="accent5"/>
              </a:buClr>
              <a:buSzPts val="1200"/>
              <a:buNone/>
              <a:defRPr sz="1200" b="1">
                <a:solidFill>
                  <a:schemeClr val="accent5"/>
                </a:solidFill>
              </a:defRPr>
            </a:lvl6pPr>
            <a:lvl7pPr lvl="6">
              <a:lnSpc>
                <a:spcPct val="100000"/>
              </a:lnSpc>
              <a:spcBef>
                <a:spcPts val="0"/>
              </a:spcBef>
              <a:spcAft>
                <a:spcPts val="0"/>
              </a:spcAft>
              <a:buClr>
                <a:schemeClr val="accent5"/>
              </a:buClr>
              <a:buSzPts val="1200"/>
              <a:buNone/>
              <a:defRPr sz="1200" b="1">
                <a:solidFill>
                  <a:schemeClr val="accent5"/>
                </a:solidFill>
              </a:defRPr>
            </a:lvl7pPr>
            <a:lvl8pPr lvl="7">
              <a:lnSpc>
                <a:spcPct val="100000"/>
              </a:lnSpc>
              <a:spcBef>
                <a:spcPts val="0"/>
              </a:spcBef>
              <a:spcAft>
                <a:spcPts val="0"/>
              </a:spcAft>
              <a:buClr>
                <a:schemeClr val="accent5"/>
              </a:buClr>
              <a:buSzPts val="1200"/>
              <a:buNone/>
              <a:defRPr sz="1200" b="1">
                <a:solidFill>
                  <a:schemeClr val="accent5"/>
                </a:solidFill>
              </a:defRPr>
            </a:lvl8pPr>
            <a:lvl9pPr lvl="8">
              <a:lnSpc>
                <a:spcPct val="100000"/>
              </a:lnSpc>
              <a:spcBef>
                <a:spcPts val="0"/>
              </a:spcBef>
              <a:spcAft>
                <a:spcPts val="0"/>
              </a:spcAft>
              <a:buClr>
                <a:schemeClr val="accent5"/>
              </a:buClr>
              <a:buSzPts val="1200"/>
              <a:buNone/>
              <a:defRPr sz="1200" b="1">
                <a:solidFill>
                  <a:schemeClr val="accent5"/>
                </a:solidFill>
              </a:defRPr>
            </a:lvl9pPr>
          </a:lstStyle>
          <a:p>
            <a:endParaRPr/>
          </a:p>
        </p:txBody>
      </p:sp>
      <p:sp>
        <p:nvSpPr>
          <p:cNvPr id="95" name="Google Shape;95;p17"/>
          <p:cNvSpPr txBox="1">
            <a:spLocks noGrp="1"/>
          </p:cNvSpPr>
          <p:nvPr>
            <p:ph type="body" idx="6"/>
          </p:nvPr>
        </p:nvSpPr>
        <p:spPr>
          <a:xfrm>
            <a:off x="3221038" y="1599000"/>
            <a:ext cx="2707500" cy="13572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lide with 3 columns">
  <p:cSld name="CUSTOM_25">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566250" y="445025"/>
            <a:ext cx="8011500" cy="472200"/>
          </a:xfrm>
          <a:prstGeom prst="rect">
            <a:avLst/>
          </a:prstGeom>
        </p:spPr>
        <p:txBody>
          <a:bodyPr spcFirstLastPara="1" wrap="square" lIns="91425" tIns="91425" rIns="91425" bIns="91425" anchor="t" anchorCtr="0">
            <a:normAutofit/>
          </a:bodyPr>
          <a:lstStyle>
            <a:lvl1pPr lvl="0" algn="l">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98" name="Google Shape;98;p18"/>
          <p:cNvSpPr txBox="1">
            <a:spLocks noGrp="1"/>
          </p:cNvSpPr>
          <p:nvPr>
            <p:ph type="subTitle" idx="1"/>
          </p:nvPr>
        </p:nvSpPr>
        <p:spPr>
          <a:xfrm>
            <a:off x="566250" y="1380866"/>
            <a:ext cx="2707500" cy="537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5"/>
              </a:buClr>
              <a:buSzPts val="1200"/>
              <a:buNone/>
              <a:defRPr sz="1200" b="1">
                <a:solidFill>
                  <a:schemeClr val="accent5"/>
                </a:solidFill>
              </a:defRPr>
            </a:lvl1pPr>
            <a:lvl2pPr lvl="1">
              <a:lnSpc>
                <a:spcPct val="100000"/>
              </a:lnSpc>
              <a:spcBef>
                <a:spcPts val="0"/>
              </a:spcBef>
              <a:spcAft>
                <a:spcPts val="0"/>
              </a:spcAft>
              <a:buClr>
                <a:schemeClr val="accent5"/>
              </a:buClr>
              <a:buSzPts val="1200"/>
              <a:buNone/>
              <a:defRPr sz="1200" b="1">
                <a:solidFill>
                  <a:schemeClr val="accent5"/>
                </a:solidFill>
              </a:defRPr>
            </a:lvl2pPr>
            <a:lvl3pPr lvl="2">
              <a:lnSpc>
                <a:spcPct val="100000"/>
              </a:lnSpc>
              <a:spcBef>
                <a:spcPts val="0"/>
              </a:spcBef>
              <a:spcAft>
                <a:spcPts val="0"/>
              </a:spcAft>
              <a:buClr>
                <a:schemeClr val="accent5"/>
              </a:buClr>
              <a:buSzPts val="1200"/>
              <a:buNone/>
              <a:defRPr sz="1200" b="1">
                <a:solidFill>
                  <a:schemeClr val="accent5"/>
                </a:solidFill>
              </a:defRPr>
            </a:lvl3pPr>
            <a:lvl4pPr lvl="3">
              <a:lnSpc>
                <a:spcPct val="100000"/>
              </a:lnSpc>
              <a:spcBef>
                <a:spcPts val="0"/>
              </a:spcBef>
              <a:spcAft>
                <a:spcPts val="0"/>
              </a:spcAft>
              <a:buClr>
                <a:schemeClr val="accent5"/>
              </a:buClr>
              <a:buSzPts val="1200"/>
              <a:buNone/>
              <a:defRPr sz="1200" b="1">
                <a:solidFill>
                  <a:schemeClr val="accent5"/>
                </a:solidFill>
              </a:defRPr>
            </a:lvl4pPr>
            <a:lvl5pPr lvl="4">
              <a:lnSpc>
                <a:spcPct val="100000"/>
              </a:lnSpc>
              <a:spcBef>
                <a:spcPts val="0"/>
              </a:spcBef>
              <a:spcAft>
                <a:spcPts val="0"/>
              </a:spcAft>
              <a:buClr>
                <a:schemeClr val="accent5"/>
              </a:buClr>
              <a:buSzPts val="1200"/>
              <a:buNone/>
              <a:defRPr sz="1200" b="1">
                <a:solidFill>
                  <a:schemeClr val="accent5"/>
                </a:solidFill>
              </a:defRPr>
            </a:lvl5pPr>
            <a:lvl6pPr lvl="5">
              <a:lnSpc>
                <a:spcPct val="100000"/>
              </a:lnSpc>
              <a:spcBef>
                <a:spcPts val="0"/>
              </a:spcBef>
              <a:spcAft>
                <a:spcPts val="0"/>
              </a:spcAft>
              <a:buClr>
                <a:schemeClr val="accent5"/>
              </a:buClr>
              <a:buSzPts val="1200"/>
              <a:buNone/>
              <a:defRPr sz="1200" b="1">
                <a:solidFill>
                  <a:schemeClr val="accent5"/>
                </a:solidFill>
              </a:defRPr>
            </a:lvl6pPr>
            <a:lvl7pPr lvl="6">
              <a:lnSpc>
                <a:spcPct val="100000"/>
              </a:lnSpc>
              <a:spcBef>
                <a:spcPts val="0"/>
              </a:spcBef>
              <a:spcAft>
                <a:spcPts val="0"/>
              </a:spcAft>
              <a:buClr>
                <a:schemeClr val="accent5"/>
              </a:buClr>
              <a:buSzPts val="1200"/>
              <a:buNone/>
              <a:defRPr sz="1200" b="1">
                <a:solidFill>
                  <a:schemeClr val="accent5"/>
                </a:solidFill>
              </a:defRPr>
            </a:lvl7pPr>
            <a:lvl8pPr lvl="7">
              <a:lnSpc>
                <a:spcPct val="100000"/>
              </a:lnSpc>
              <a:spcBef>
                <a:spcPts val="0"/>
              </a:spcBef>
              <a:spcAft>
                <a:spcPts val="0"/>
              </a:spcAft>
              <a:buClr>
                <a:schemeClr val="accent5"/>
              </a:buClr>
              <a:buSzPts val="1200"/>
              <a:buNone/>
              <a:defRPr sz="1200" b="1">
                <a:solidFill>
                  <a:schemeClr val="accent5"/>
                </a:solidFill>
              </a:defRPr>
            </a:lvl8pPr>
            <a:lvl9pPr lvl="8">
              <a:lnSpc>
                <a:spcPct val="100000"/>
              </a:lnSpc>
              <a:spcBef>
                <a:spcPts val="0"/>
              </a:spcBef>
              <a:spcAft>
                <a:spcPts val="0"/>
              </a:spcAft>
              <a:buClr>
                <a:schemeClr val="accent5"/>
              </a:buClr>
              <a:buSzPts val="1200"/>
              <a:buNone/>
              <a:defRPr sz="1200" b="1">
                <a:solidFill>
                  <a:schemeClr val="accent5"/>
                </a:solidFill>
              </a:defRPr>
            </a:lvl9pPr>
          </a:lstStyle>
          <a:p>
            <a:endParaRPr/>
          </a:p>
        </p:txBody>
      </p:sp>
      <p:sp>
        <p:nvSpPr>
          <p:cNvPr id="99" name="Google Shape;99;p18"/>
          <p:cNvSpPr txBox="1">
            <a:spLocks noGrp="1"/>
          </p:cNvSpPr>
          <p:nvPr>
            <p:ph type="body" idx="2"/>
          </p:nvPr>
        </p:nvSpPr>
        <p:spPr>
          <a:xfrm>
            <a:off x="3437550" y="1380875"/>
            <a:ext cx="5140200" cy="8067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
        <p:nvSpPr>
          <p:cNvPr id="100" name="Google Shape;100;p18"/>
          <p:cNvSpPr txBox="1">
            <a:spLocks noGrp="1"/>
          </p:cNvSpPr>
          <p:nvPr>
            <p:ph type="subTitle" idx="3"/>
          </p:nvPr>
        </p:nvSpPr>
        <p:spPr>
          <a:xfrm>
            <a:off x="566250" y="3762275"/>
            <a:ext cx="2707500" cy="537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5"/>
              </a:buClr>
              <a:buSzPts val="1200"/>
              <a:buNone/>
              <a:defRPr sz="1200" b="1">
                <a:solidFill>
                  <a:schemeClr val="accent5"/>
                </a:solidFill>
              </a:defRPr>
            </a:lvl1pPr>
            <a:lvl2pPr lvl="1">
              <a:lnSpc>
                <a:spcPct val="100000"/>
              </a:lnSpc>
              <a:spcBef>
                <a:spcPts val="0"/>
              </a:spcBef>
              <a:spcAft>
                <a:spcPts val="0"/>
              </a:spcAft>
              <a:buClr>
                <a:schemeClr val="accent5"/>
              </a:buClr>
              <a:buSzPts val="1200"/>
              <a:buNone/>
              <a:defRPr sz="1200" b="1">
                <a:solidFill>
                  <a:schemeClr val="accent5"/>
                </a:solidFill>
              </a:defRPr>
            </a:lvl2pPr>
            <a:lvl3pPr lvl="2">
              <a:lnSpc>
                <a:spcPct val="100000"/>
              </a:lnSpc>
              <a:spcBef>
                <a:spcPts val="0"/>
              </a:spcBef>
              <a:spcAft>
                <a:spcPts val="0"/>
              </a:spcAft>
              <a:buClr>
                <a:schemeClr val="accent5"/>
              </a:buClr>
              <a:buSzPts val="1200"/>
              <a:buNone/>
              <a:defRPr sz="1200" b="1">
                <a:solidFill>
                  <a:schemeClr val="accent5"/>
                </a:solidFill>
              </a:defRPr>
            </a:lvl3pPr>
            <a:lvl4pPr lvl="3">
              <a:lnSpc>
                <a:spcPct val="100000"/>
              </a:lnSpc>
              <a:spcBef>
                <a:spcPts val="0"/>
              </a:spcBef>
              <a:spcAft>
                <a:spcPts val="0"/>
              </a:spcAft>
              <a:buClr>
                <a:schemeClr val="accent5"/>
              </a:buClr>
              <a:buSzPts val="1200"/>
              <a:buNone/>
              <a:defRPr sz="1200" b="1">
                <a:solidFill>
                  <a:schemeClr val="accent5"/>
                </a:solidFill>
              </a:defRPr>
            </a:lvl4pPr>
            <a:lvl5pPr lvl="4">
              <a:lnSpc>
                <a:spcPct val="100000"/>
              </a:lnSpc>
              <a:spcBef>
                <a:spcPts val="0"/>
              </a:spcBef>
              <a:spcAft>
                <a:spcPts val="0"/>
              </a:spcAft>
              <a:buClr>
                <a:schemeClr val="accent5"/>
              </a:buClr>
              <a:buSzPts val="1200"/>
              <a:buNone/>
              <a:defRPr sz="1200" b="1">
                <a:solidFill>
                  <a:schemeClr val="accent5"/>
                </a:solidFill>
              </a:defRPr>
            </a:lvl5pPr>
            <a:lvl6pPr lvl="5">
              <a:lnSpc>
                <a:spcPct val="100000"/>
              </a:lnSpc>
              <a:spcBef>
                <a:spcPts val="0"/>
              </a:spcBef>
              <a:spcAft>
                <a:spcPts val="0"/>
              </a:spcAft>
              <a:buClr>
                <a:schemeClr val="accent5"/>
              </a:buClr>
              <a:buSzPts val="1200"/>
              <a:buNone/>
              <a:defRPr sz="1200" b="1">
                <a:solidFill>
                  <a:schemeClr val="accent5"/>
                </a:solidFill>
              </a:defRPr>
            </a:lvl6pPr>
            <a:lvl7pPr lvl="6">
              <a:lnSpc>
                <a:spcPct val="100000"/>
              </a:lnSpc>
              <a:spcBef>
                <a:spcPts val="0"/>
              </a:spcBef>
              <a:spcAft>
                <a:spcPts val="0"/>
              </a:spcAft>
              <a:buClr>
                <a:schemeClr val="accent5"/>
              </a:buClr>
              <a:buSzPts val="1200"/>
              <a:buNone/>
              <a:defRPr sz="1200" b="1">
                <a:solidFill>
                  <a:schemeClr val="accent5"/>
                </a:solidFill>
              </a:defRPr>
            </a:lvl7pPr>
            <a:lvl8pPr lvl="7">
              <a:lnSpc>
                <a:spcPct val="100000"/>
              </a:lnSpc>
              <a:spcBef>
                <a:spcPts val="0"/>
              </a:spcBef>
              <a:spcAft>
                <a:spcPts val="0"/>
              </a:spcAft>
              <a:buClr>
                <a:schemeClr val="accent5"/>
              </a:buClr>
              <a:buSzPts val="1200"/>
              <a:buNone/>
              <a:defRPr sz="1200" b="1">
                <a:solidFill>
                  <a:schemeClr val="accent5"/>
                </a:solidFill>
              </a:defRPr>
            </a:lvl8pPr>
            <a:lvl9pPr lvl="8">
              <a:lnSpc>
                <a:spcPct val="100000"/>
              </a:lnSpc>
              <a:spcBef>
                <a:spcPts val="0"/>
              </a:spcBef>
              <a:spcAft>
                <a:spcPts val="0"/>
              </a:spcAft>
              <a:buClr>
                <a:schemeClr val="accent5"/>
              </a:buClr>
              <a:buSzPts val="1200"/>
              <a:buNone/>
              <a:defRPr sz="1200" b="1">
                <a:solidFill>
                  <a:schemeClr val="accent5"/>
                </a:solidFill>
              </a:defRPr>
            </a:lvl9pPr>
          </a:lstStyle>
          <a:p>
            <a:endParaRPr/>
          </a:p>
        </p:txBody>
      </p:sp>
      <p:sp>
        <p:nvSpPr>
          <p:cNvPr id="101" name="Google Shape;101;p18"/>
          <p:cNvSpPr txBox="1">
            <a:spLocks noGrp="1"/>
          </p:cNvSpPr>
          <p:nvPr>
            <p:ph type="body" idx="4"/>
          </p:nvPr>
        </p:nvSpPr>
        <p:spPr>
          <a:xfrm>
            <a:off x="3437550" y="3762275"/>
            <a:ext cx="5140200" cy="8067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
        <p:nvSpPr>
          <p:cNvPr id="102" name="Google Shape;102;p18"/>
          <p:cNvSpPr txBox="1">
            <a:spLocks noGrp="1"/>
          </p:cNvSpPr>
          <p:nvPr>
            <p:ph type="subTitle" idx="5"/>
          </p:nvPr>
        </p:nvSpPr>
        <p:spPr>
          <a:xfrm>
            <a:off x="566250" y="2571575"/>
            <a:ext cx="2707500" cy="537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5"/>
              </a:buClr>
              <a:buSzPts val="1200"/>
              <a:buNone/>
              <a:defRPr sz="1200" b="1">
                <a:solidFill>
                  <a:schemeClr val="accent5"/>
                </a:solidFill>
              </a:defRPr>
            </a:lvl1pPr>
            <a:lvl2pPr lvl="1">
              <a:lnSpc>
                <a:spcPct val="100000"/>
              </a:lnSpc>
              <a:spcBef>
                <a:spcPts val="0"/>
              </a:spcBef>
              <a:spcAft>
                <a:spcPts val="0"/>
              </a:spcAft>
              <a:buClr>
                <a:schemeClr val="accent5"/>
              </a:buClr>
              <a:buSzPts val="1200"/>
              <a:buNone/>
              <a:defRPr sz="1200" b="1">
                <a:solidFill>
                  <a:schemeClr val="accent5"/>
                </a:solidFill>
              </a:defRPr>
            </a:lvl2pPr>
            <a:lvl3pPr lvl="2">
              <a:lnSpc>
                <a:spcPct val="100000"/>
              </a:lnSpc>
              <a:spcBef>
                <a:spcPts val="0"/>
              </a:spcBef>
              <a:spcAft>
                <a:spcPts val="0"/>
              </a:spcAft>
              <a:buClr>
                <a:schemeClr val="accent5"/>
              </a:buClr>
              <a:buSzPts val="1200"/>
              <a:buNone/>
              <a:defRPr sz="1200" b="1">
                <a:solidFill>
                  <a:schemeClr val="accent5"/>
                </a:solidFill>
              </a:defRPr>
            </a:lvl3pPr>
            <a:lvl4pPr lvl="3">
              <a:lnSpc>
                <a:spcPct val="100000"/>
              </a:lnSpc>
              <a:spcBef>
                <a:spcPts val="0"/>
              </a:spcBef>
              <a:spcAft>
                <a:spcPts val="0"/>
              </a:spcAft>
              <a:buClr>
                <a:schemeClr val="accent5"/>
              </a:buClr>
              <a:buSzPts val="1200"/>
              <a:buNone/>
              <a:defRPr sz="1200" b="1">
                <a:solidFill>
                  <a:schemeClr val="accent5"/>
                </a:solidFill>
              </a:defRPr>
            </a:lvl4pPr>
            <a:lvl5pPr lvl="4">
              <a:lnSpc>
                <a:spcPct val="100000"/>
              </a:lnSpc>
              <a:spcBef>
                <a:spcPts val="0"/>
              </a:spcBef>
              <a:spcAft>
                <a:spcPts val="0"/>
              </a:spcAft>
              <a:buClr>
                <a:schemeClr val="accent5"/>
              </a:buClr>
              <a:buSzPts val="1200"/>
              <a:buNone/>
              <a:defRPr sz="1200" b="1">
                <a:solidFill>
                  <a:schemeClr val="accent5"/>
                </a:solidFill>
              </a:defRPr>
            </a:lvl5pPr>
            <a:lvl6pPr lvl="5">
              <a:lnSpc>
                <a:spcPct val="100000"/>
              </a:lnSpc>
              <a:spcBef>
                <a:spcPts val="0"/>
              </a:spcBef>
              <a:spcAft>
                <a:spcPts val="0"/>
              </a:spcAft>
              <a:buClr>
                <a:schemeClr val="accent5"/>
              </a:buClr>
              <a:buSzPts val="1200"/>
              <a:buNone/>
              <a:defRPr sz="1200" b="1">
                <a:solidFill>
                  <a:schemeClr val="accent5"/>
                </a:solidFill>
              </a:defRPr>
            </a:lvl6pPr>
            <a:lvl7pPr lvl="6">
              <a:lnSpc>
                <a:spcPct val="100000"/>
              </a:lnSpc>
              <a:spcBef>
                <a:spcPts val="0"/>
              </a:spcBef>
              <a:spcAft>
                <a:spcPts val="0"/>
              </a:spcAft>
              <a:buClr>
                <a:schemeClr val="accent5"/>
              </a:buClr>
              <a:buSzPts val="1200"/>
              <a:buNone/>
              <a:defRPr sz="1200" b="1">
                <a:solidFill>
                  <a:schemeClr val="accent5"/>
                </a:solidFill>
              </a:defRPr>
            </a:lvl7pPr>
            <a:lvl8pPr lvl="7">
              <a:lnSpc>
                <a:spcPct val="100000"/>
              </a:lnSpc>
              <a:spcBef>
                <a:spcPts val="0"/>
              </a:spcBef>
              <a:spcAft>
                <a:spcPts val="0"/>
              </a:spcAft>
              <a:buClr>
                <a:schemeClr val="accent5"/>
              </a:buClr>
              <a:buSzPts val="1200"/>
              <a:buNone/>
              <a:defRPr sz="1200" b="1">
                <a:solidFill>
                  <a:schemeClr val="accent5"/>
                </a:solidFill>
              </a:defRPr>
            </a:lvl8pPr>
            <a:lvl9pPr lvl="8">
              <a:lnSpc>
                <a:spcPct val="100000"/>
              </a:lnSpc>
              <a:spcBef>
                <a:spcPts val="0"/>
              </a:spcBef>
              <a:spcAft>
                <a:spcPts val="0"/>
              </a:spcAft>
              <a:buClr>
                <a:schemeClr val="accent5"/>
              </a:buClr>
              <a:buSzPts val="1200"/>
              <a:buNone/>
              <a:defRPr sz="1200" b="1">
                <a:solidFill>
                  <a:schemeClr val="accent5"/>
                </a:solidFill>
              </a:defRPr>
            </a:lvl9pPr>
          </a:lstStyle>
          <a:p>
            <a:endParaRPr/>
          </a:p>
        </p:txBody>
      </p:sp>
      <p:sp>
        <p:nvSpPr>
          <p:cNvPr id="103" name="Google Shape;103;p18"/>
          <p:cNvSpPr txBox="1">
            <a:spLocks noGrp="1"/>
          </p:cNvSpPr>
          <p:nvPr>
            <p:ph type="body" idx="6"/>
          </p:nvPr>
        </p:nvSpPr>
        <p:spPr>
          <a:xfrm>
            <a:off x="3437550" y="2571575"/>
            <a:ext cx="5140200" cy="8067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 with 2 columns v1 Image">
  <p:cSld name="TITLE_AND_BODY_1_1_2_3">
    <p:spTree>
      <p:nvGrpSpPr>
        <p:cNvPr id="1" name="Shape 104"/>
        <p:cNvGrpSpPr/>
        <p:nvPr/>
      </p:nvGrpSpPr>
      <p:grpSpPr>
        <a:xfrm>
          <a:off x="0" y="0"/>
          <a:ext cx="0" cy="0"/>
          <a:chOff x="0" y="0"/>
          <a:chExt cx="0" cy="0"/>
        </a:xfrm>
      </p:grpSpPr>
      <p:sp>
        <p:nvSpPr>
          <p:cNvPr id="105" name="Google Shape;105;p19"/>
          <p:cNvSpPr txBox="1">
            <a:spLocks noGrp="1"/>
          </p:cNvSpPr>
          <p:nvPr>
            <p:ph type="title"/>
          </p:nvPr>
        </p:nvSpPr>
        <p:spPr>
          <a:xfrm>
            <a:off x="566250" y="445025"/>
            <a:ext cx="8011500" cy="572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2"/>
              </a:buClr>
              <a:buSzPts val="3000"/>
              <a:buNone/>
              <a:defRPr>
                <a:solidFill>
                  <a:schemeClr val="dk2"/>
                </a:solidFill>
              </a:defRPr>
            </a:lvl1pPr>
            <a:lvl2pPr lvl="1">
              <a:spcBef>
                <a:spcPts val="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a:endParaRPr/>
          </a:p>
        </p:txBody>
      </p:sp>
      <p:sp>
        <p:nvSpPr>
          <p:cNvPr id="106" name="Google Shape;106;p19"/>
          <p:cNvSpPr txBox="1">
            <a:spLocks noGrp="1"/>
          </p:cNvSpPr>
          <p:nvPr>
            <p:ph type="sldNum" idx="12"/>
          </p:nvPr>
        </p:nvSpPr>
        <p:spPr>
          <a:xfrm>
            <a:off x="80290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07" name="Google Shape;107;p19"/>
          <p:cNvSpPr txBox="1">
            <a:spLocks noGrp="1"/>
          </p:cNvSpPr>
          <p:nvPr>
            <p:ph type="body" idx="1"/>
          </p:nvPr>
        </p:nvSpPr>
        <p:spPr>
          <a:xfrm>
            <a:off x="566250" y="2906174"/>
            <a:ext cx="3243300" cy="13581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
        <p:nvSpPr>
          <p:cNvPr id="108" name="Google Shape;108;p19"/>
          <p:cNvSpPr txBox="1">
            <a:spLocks noGrp="1"/>
          </p:cNvSpPr>
          <p:nvPr>
            <p:ph type="body" idx="2"/>
          </p:nvPr>
        </p:nvSpPr>
        <p:spPr>
          <a:xfrm>
            <a:off x="5226525" y="2906174"/>
            <a:ext cx="3243300" cy="13581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
        <p:nvSpPr>
          <p:cNvPr id="109" name="Google Shape;109;p19"/>
          <p:cNvSpPr txBox="1">
            <a:spLocks noGrp="1"/>
          </p:cNvSpPr>
          <p:nvPr>
            <p:ph type="subTitle" idx="3"/>
          </p:nvPr>
        </p:nvSpPr>
        <p:spPr>
          <a:xfrm>
            <a:off x="566250" y="2623379"/>
            <a:ext cx="3243300" cy="257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a:endParaRPr/>
          </a:p>
        </p:txBody>
      </p:sp>
      <p:sp>
        <p:nvSpPr>
          <p:cNvPr id="110" name="Google Shape;110;p19"/>
          <p:cNvSpPr txBox="1">
            <a:spLocks noGrp="1"/>
          </p:cNvSpPr>
          <p:nvPr>
            <p:ph type="subTitle" idx="4"/>
          </p:nvPr>
        </p:nvSpPr>
        <p:spPr>
          <a:xfrm>
            <a:off x="5226525" y="2609598"/>
            <a:ext cx="3243300" cy="2709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2pPr>
            <a:lvl3pPr lvl="2">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3pPr>
            <a:lvl4pPr lvl="3">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4pPr>
            <a:lvl5pPr lvl="4">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5pPr>
            <a:lvl6pPr lvl="5">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6pPr>
            <a:lvl7pPr lvl="6">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7pPr>
            <a:lvl8pPr lvl="7">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8pPr>
            <a:lvl9pPr lvl="8">
              <a:lnSpc>
                <a:spcPct val="100000"/>
              </a:lnSpc>
              <a:spcBef>
                <a:spcPts val="0"/>
              </a:spcBef>
              <a:spcAft>
                <a:spcPts val="0"/>
              </a:spcAft>
              <a:buSzPts val="1200"/>
              <a:buFont typeface="Space Grotesk SemiBold"/>
              <a:buNone/>
              <a:defRPr sz="1200">
                <a:latin typeface="Space Grotesk SemiBold"/>
                <a:ea typeface="Space Grotesk SemiBold"/>
                <a:cs typeface="Space Grotesk SemiBold"/>
                <a:sym typeface="Space Grotesk SemiBold"/>
              </a:defRPr>
            </a:lvl9pPr>
          </a:lstStyle>
          <a:p>
            <a:endParaRPr/>
          </a:p>
        </p:txBody>
      </p:sp>
      <p:sp>
        <p:nvSpPr>
          <p:cNvPr id="111" name="Google Shape;111;p19"/>
          <p:cNvSpPr>
            <a:spLocks noGrp="1"/>
          </p:cNvSpPr>
          <p:nvPr>
            <p:ph type="pic" idx="5"/>
          </p:nvPr>
        </p:nvSpPr>
        <p:spPr>
          <a:xfrm>
            <a:off x="566250" y="1189475"/>
            <a:ext cx="3153300" cy="1408200"/>
          </a:xfrm>
          <a:prstGeom prst="rect">
            <a:avLst/>
          </a:prstGeom>
          <a:noFill/>
          <a:ln>
            <a:noFill/>
          </a:ln>
        </p:spPr>
      </p:sp>
      <p:sp>
        <p:nvSpPr>
          <p:cNvPr id="112" name="Google Shape;112;p19"/>
          <p:cNvSpPr>
            <a:spLocks noGrp="1"/>
          </p:cNvSpPr>
          <p:nvPr>
            <p:ph type="pic" idx="6"/>
          </p:nvPr>
        </p:nvSpPr>
        <p:spPr>
          <a:xfrm>
            <a:off x="5226525" y="1189475"/>
            <a:ext cx="3153300" cy="1408200"/>
          </a:xfrm>
          <a:prstGeom prst="rect">
            <a:avLst/>
          </a:prstGeom>
          <a:noFill/>
          <a:ln>
            <a:noFill/>
          </a:ln>
        </p:spPr>
      </p:sp>
    </p:spTree>
  </p:cSld>
  <p:clrMapOvr>
    <a:masterClrMapping/>
  </p:clrMapOvr>
  <p:extLst>
    <p:ext uri="{DCECCB84-F9BA-43D5-87BE-67443E8EF086}">
      <p15:sldGuideLst xmlns:p15="http://schemas.microsoft.com/office/powerpoint/2012/main">
        <p15:guide id="1" orient="horz" pos="1473">
          <p15:clr>
            <a:srgbClr val="E46962"/>
          </p15:clr>
        </p15:guide>
        <p15:guide id="2" orient="horz" pos="2689">
          <p15:clr>
            <a:srgbClr val="E46962"/>
          </p15:clr>
        </p15:guide>
        <p15:guide id="3" pos="3292">
          <p15:clr>
            <a:srgbClr val="E46962"/>
          </p15:clr>
        </p15:guide>
        <p15:guide id="4" orient="horz" pos="1636">
          <p15:clr>
            <a:srgbClr val="E46962"/>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lide with 2 columns v1">
  <p:cSld name="TITLE_AND_BODY_2">
    <p:spTree>
      <p:nvGrpSpPr>
        <p:cNvPr id="1" name="Shape 113"/>
        <p:cNvGrpSpPr/>
        <p:nvPr/>
      </p:nvGrpSpPr>
      <p:grpSpPr>
        <a:xfrm>
          <a:off x="0" y="0"/>
          <a:ext cx="0" cy="0"/>
          <a:chOff x="0" y="0"/>
          <a:chExt cx="0" cy="0"/>
        </a:xfrm>
      </p:grpSpPr>
      <p:sp>
        <p:nvSpPr>
          <p:cNvPr id="114" name="Google Shape;114;p20"/>
          <p:cNvSpPr txBox="1">
            <a:spLocks noGrp="1"/>
          </p:cNvSpPr>
          <p:nvPr>
            <p:ph type="title"/>
          </p:nvPr>
        </p:nvSpPr>
        <p:spPr>
          <a:xfrm>
            <a:off x="566250" y="408150"/>
            <a:ext cx="8011500" cy="5727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3000"/>
              <a:buNone/>
              <a:defRPr>
                <a:solidFill>
                  <a:schemeClr val="dk2"/>
                </a:solidFill>
              </a:defRPr>
            </a:lvl1pPr>
            <a:lvl2pPr lvl="1">
              <a:spcBef>
                <a:spcPts val="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a:endParaRPr/>
          </a:p>
        </p:txBody>
      </p:sp>
      <p:sp>
        <p:nvSpPr>
          <p:cNvPr id="115" name="Google Shape;115;p20"/>
          <p:cNvSpPr txBox="1">
            <a:spLocks noGrp="1"/>
          </p:cNvSpPr>
          <p:nvPr>
            <p:ph type="body" idx="1"/>
          </p:nvPr>
        </p:nvSpPr>
        <p:spPr>
          <a:xfrm>
            <a:off x="650850" y="1987200"/>
            <a:ext cx="3776700" cy="27669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
        <p:nvSpPr>
          <p:cNvPr id="116" name="Google Shape;116;p20"/>
          <p:cNvSpPr txBox="1">
            <a:spLocks noGrp="1"/>
          </p:cNvSpPr>
          <p:nvPr>
            <p:ph type="sldNum" idx="12"/>
          </p:nvPr>
        </p:nvSpPr>
        <p:spPr>
          <a:xfrm>
            <a:off x="80290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17" name="Google Shape;117;p20"/>
          <p:cNvSpPr txBox="1">
            <a:spLocks noGrp="1"/>
          </p:cNvSpPr>
          <p:nvPr>
            <p:ph type="body" idx="2"/>
          </p:nvPr>
        </p:nvSpPr>
        <p:spPr>
          <a:xfrm>
            <a:off x="4845450" y="1987200"/>
            <a:ext cx="3732300" cy="27669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
        <p:nvSpPr>
          <p:cNvPr id="118" name="Google Shape;118;p20"/>
          <p:cNvSpPr/>
          <p:nvPr/>
        </p:nvSpPr>
        <p:spPr>
          <a:xfrm>
            <a:off x="566250" y="1370350"/>
            <a:ext cx="84600" cy="3936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0"/>
          <p:cNvSpPr/>
          <p:nvPr/>
        </p:nvSpPr>
        <p:spPr>
          <a:xfrm>
            <a:off x="4760850" y="1370350"/>
            <a:ext cx="84600" cy="3936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0"/>
          <p:cNvSpPr/>
          <p:nvPr/>
        </p:nvSpPr>
        <p:spPr>
          <a:xfrm>
            <a:off x="566250" y="1738675"/>
            <a:ext cx="15600" cy="28302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0"/>
          <p:cNvSpPr/>
          <p:nvPr/>
        </p:nvSpPr>
        <p:spPr>
          <a:xfrm>
            <a:off x="4760850" y="1738675"/>
            <a:ext cx="15600" cy="28302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0"/>
          <p:cNvSpPr txBox="1">
            <a:spLocks noGrp="1"/>
          </p:cNvSpPr>
          <p:nvPr>
            <p:ph type="subTitle" idx="3"/>
          </p:nvPr>
        </p:nvSpPr>
        <p:spPr>
          <a:xfrm>
            <a:off x="650850" y="1367825"/>
            <a:ext cx="3732300" cy="4344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None/>
              <a:defRPr sz="1200" b="1"/>
            </a:lvl2pPr>
            <a:lvl3pPr lvl="2">
              <a:lnSpc>
                <a:spcPct val="100000"/>
              </a:lnSpc>
              <a:spcBef>
                <a:spcPts val="0"/>
              </a:spcBef>
              <a:spcAft>
                <a:spcPts val="0"/>
              </a:spcAft>
              <a:buSzPts val="1200"/>
              <a:buNone/>
              <a:defRPr sz="1200" b="1"/>
            </a:lvl3pPr>
            <a:lvl4pPr lvl="3">
              <a:lnSpc>
                <a:spcPct val="100000"/>
              </a:lnSpc>
              <a:spcBef>
                <a:spcPts val="0"/>
              </a:spcBef>
              <a:spcAft>
                <a:spcPts val="0"/>
              </a:spcAft>
              <a:buSzPts val="1200"/>
              <a:buNone/>
              <a:defRPr sz="1200" b="1"/>
            </a:lvl4pPr>
            <a:lvl5pPr lvl="4">
              <a:lnSpc>
                <a:spcPct val="100000"/>
              </a:lnSpc>
              <a:spcBef>
                <a:spcPts val="0"/>
              </a:spcBef>
              <a:spcAft>
                <a:spcPts val="0"/>
              </a:spcAft>
              <a:buSzPts val="1200"/>
              <a:buNone/>
              <a:defRPr sz="1200" b="1"/>
            </a:lvl5pPr>
            <a:lvl6pPr lvl="5">
              <a:lnSpc>
                <a:spcPct val="100000"/>
              </a:lnSpc>
              <a:spcBef>
                <a:spcPts val="0"/>
              </a:spcBef>
              <a:spcAft>
                <a:spcPts val="0"/>
              </a:spcAft>
              <a:buSzPts val="1200"/>
              <a:buNone/>
              <a:defRPr sz="1200" b="1"/>
            </a:lvl6pPr>
            <a:lvl7pPr lvl="6">
              <a:lnSpc>
                <a:spcPct val="100000"/>
              </a:lnSpc>
              <a:spcBef>
                <a:spcPts val="0"/>
              </a:spcBef>
              <a:spcAft>
                <a:spcPts val="0"/>
              </a:spcAft>
              <a:buSzPts val="1200"/>
              <a:buNone/>
              <a:defRPr sz="1200" b="1"/>
            </a:lvl7pPr>
            <a:lvl8pPr lvl="7">
              <a:lnSpc>
                <a:spcPct val="100000"/>
              </a:lnSpc>
              <a:spcBef>
                <a:spcPts val="0"/>
              </a:spcBef>
              <a:spcAft>
                <a:spcPts val="0"/>
              </a:spcAft>
              <a:buSzPts val="1200"/>
              <a:buNone/>
              <a:defRPr sz="1200" b="1"/>
            </a:lvl8pPr>
            <a:lvl9pPr lvl="8">
              <a:lnSpc>
                <a:spcPct val="100000"/>
              </a:lnSpc>
              <a:spcBef>
                <a:spcPts val="0"/>
              </a:spcBef>
              <a:spcAft>
                <a:spcPts val="0"/>
              </a:spcAft>
              <a:buSzPts val="1200"/>
              <a:buNone/>
              <a:defRPr sz="1200" b="1"/>
            </a:lvl9pPr>
          </a:lstStyle>
          <a:p>
            <a:endParaRPr/>
          </a:p>
        </p:txBody>
      </p:sp>
      <p:sp>
        <p:nvSpPr>
          <p:cNvPr id="123" name="Google Shape;123;p20"/>
          <p:cNvSpPr txBox="1">
            <a:spLocks noGrp="1"/>
          </p:cNvSpPr>
          <p:nvPr>
            <p:ph type="subTitle" idx="4"/>
          </p:nvPr>
        </p:nvSpPr>
        <p:spPr>
          <a:xfrm>
            <a:off x="4845525" y="1367825"/>
            <a:ext cx="3732300" cy="4344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Clr>
                <a:schemeClr val="accent5"/>
              </a:buClr>
              <a:buSzPts val="1200"/>
              <a:buFont typeface="Space Grotesk SemiBold"/>
              <a:buNone/>
              <a:defRPr sz="1200">
                <a:solidFill>
                  <a:schemeClr val="accent5"/>
                </a:solidFill>
                <a:latin typeface="Space Grotesk SemiBold"/>
                <a:ea typeface="Space Grotesk SemiBold"/>
                <a:cs typeface="Space Grotesk SemiBold"/>
                <a:sym typeface="Space Grotesk SemiBold"/>
              </a:defRPr>
            </a:lvl1pPr>
            <a:lvl2pPr lvl="1">
              <a:lnSpc>
                <a:spcPct val="100000"/>
              </a:lnSpc>
              <a:spcBef>
                <a:spcPts val="0"/>
              </a:spcBef>
              <a:spcAft>
                <a:spcPts val="0"/>
              </a:spcAft>
              <a:buSzPts val="1200"/>
              <a:buNone/>
              <a:defRPr sz="1200" b="1"/>
            </a:lvl2pPr>
            <a:lvl3pPr lvl="2">
              <a:lnSpc>
                <a:spcPct val="100000"/>
              </a:lnSpc>
              <a:spcBef>
                <a:spcPts val="0"/>
              </a:spcBef>
              <a:spcAft>
                <a:spcPts val="0"/>
              </a:spcAft>
              <a:buSzPts val="1200"/>
              <a:buNone/>
              <a:defRPr sz="1200" b="1"/>
            </a:lvl3pPr>
            <a:lvl4pPr lvl="3">
              <a:lnSpc>
                <a:spcPct val="100000"/>
              </a:lnSpc>
              <a:spcBef>
                <a:spcPts val="0"/>
              </a:spcBef>
              <a:spcAft>
                <a:spcPts val="0"/>
              </a:spcAft>
              <a:buSzPts val="1200"/>
              <a:buNone/>
              <a:defRPr sz="1200" b="1"/>
            </a:lvl4pPr>
            <a:lvl5pPr lvl="4">
              <a:lnSpc>
                <a:spcPct val="100000"/>
              </a:lnSpc>
              <a:spcBef>
                <a:spcPts val="0"/>
              </a:spcBef>
              <a:spcAft>
                <a:spcPts val="0"/>
              </a:spcAft>
              <a:buSzPts val="1200"/>
              <a:buNone/>
              <a:defRPr sz="1200" b="1"/>
            </a:lvl5pPr>
            <a:lvl6pPr lvl="5">
              <a:lnSpc>
                <a:spcPct val="100000"/>
              </a:lnSpc>
              <a:spcBef>
                <a:spcPts val="0"/>
              </a:spcBef>
              <a:spcAft>
                <a:spcPts val="0"/>
              </a:spcAft>
              <a:buSzPts val="1200"/>
              <a:buNone/>
              <a:defRPr sz="1200" b="1"/>
            </a:lvl6pPr>
            <a:lvl7pPr lvl="6">
              <a:lnSpc>
                <a:spcPct val="100000"/>
              </a:lnSpc>
              <a:spcBef>
                <a:spcPts val="0"/>
              </a:spcBef>
              <a:spcAft>
                <a:spcPts val="0"/>
              </a:spcAft>
              <a:buSzPts val="1200"/>
              <a:buNone/>
              <a:defRPr sz="1200" b="1"/>
            </a:lvl7pPr>
            <a:lvl8pPr lvl="7">
              <a:lnSpc>
                <a:spcPct val="100000"/>
              </a:lnSpc>
              <a:spcBef>
                <a:spcPts val="0"/>
              </a:spcBef>
              <a:spcAft>
                <a:spcPts val="0"/>
              </a:spcAft>
              <a:buSzPts val="1200"/>
              <a:buNone/>
              <a:defRPr sz="1200" b="1"/>
            </a:lvl8pPr>
            <a:lvl9pPr lvl="8">
              <a:lnSpc>
                <a:spcPct val="100000"/>
              </a:lnSpc>
              <a:spcBef>
                <a:spcPts val="0"/>
              </a:spcBef>
              <a:spcAft>
                <a:spcPts val="0"/>
              </a:spcAft>
              <a:buSzPts val="1200"/>
              <a:buNone/>
              <a:defRPr sz="1200" b="1"/>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image" Target="../media/image5.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1"/>
          <p:cNvSpPr txBox="1">
            <a:spLocks noGrp="1"/>
          </p:cNvSpPr>
          <p:nvPr>
            <p:ph type="ctrTitle"/>
          </p:nvPr>
        </p:nvSpPr>
        <p:spPr>
          <a:xfrm>
            <a:off x="344250" y="1403850"/>
            <a:ext cx="7547100" cy="2146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endParaRPr sz="7200"/>
          </a:p>
        </p:txBody>
      </p:sp>
      <p:sp>
        <p:nvSpPr>
          <p:cNvPr id="129" name="Google Shape;129;p21"/>
          <p:cNvSpPr txBox="1">
            <a:spLocks noGrp="1"/>
          </p:cNvSpPr>
          <p:nvPr>
            <p:ph type="subTitle" idx="1"/>
          </p:nvPr>
        </p:nvSpPr>
        <p:spPr>
          <a:xfrm>
            <a:off x="344250" y="3550650"/>
            <a:ext cx="4910100" cy="577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endParaRPr/>
          </a:p>
        </p:txBody>
      </p:sp>
      <p:pic>
        <p:nvPicPr>
          <p:cNvPr id="130" name="Google Shape;130;p21"/>
          <p:cNvPicPr preferRelativeResize="0">
            <a:picLocks noGrp="1"/>
          </p:cNvPicPr>
          <p:nvPr>
            <p:ph type="pic" idx="2"/>
          </p:nvPr>
        </p:nvPicPr>
        <p:blipFill>
          <a:blip r:embed="rId3" cstate="email">
            <a:alphaModFix/>
            <a:extLst>
              <a:ext uri="{28A0092B-C50C-407E-A947-70E740481C1C}">
                <a14:useLocalDpi xmlns:a14="http://schemas.microsoft.com/office/drawing/2010/main"/>
              </a:ext>
            </a:extLst>
          </a:blip>
          <a:stretch>
            <a:fillRect/>
          </a:stretch>
        </p:blipFill>
        <p:spPr>
          <a:xfrm>
            <a:off x="4666463" y="0"/>
            <a:ext cx="3224974" cy="5143500"/>
          </a:xfrm>
          <a:prstGeom prst="rect">
            <a:avLst/>
          </a:prstGeom>
          <a:noFill/>
          <a:ln>
            <a:noFill/>
          </a:ln>
        </p:spPr>
      </p:pic>
      <p:sp>
        <p:nvSpPr>
          <p:cNvPr id="131" name="Google Shape;131;p21"/>
          <p:cNvSpPr txBox="1">
            <a:spLocks noGrp="1"/>
          </p:cNvSpPr>
          <p:nvPr>
            <p:ph type="body" idx="4294967295"/>
          </p:nvPr>
        </p:nvSpPr>
        <p:spPr>
          <a:xfrm>
            <a:off x="344250" y="1456650"/>
            <a:ext cx="4701600" cy="204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b="1">
                <a:highlight>
                  <a:schemeClr val="dk1"/>
                </a:highlight>
                <a:latin typeface="Inter"/>
                <a:ea typeface="Inter"/>
                <a:cs typeface="Inter"/>
                <a:sym typeface="Inter"/>
              </a:rPr>
              <a:t>Title:</a:t>
            </a:r>
            <a:r>
              <a:rPr lang="en" sz="2300">
                <a:highlight>
                  <a:schemeClr val="dk1"/>
                </a:highlight>
              </a:rPr>
              <a:t> Swami and His Friends</a:t>
            </a:r>
            <a:endParaRPr sz="2300">
              <a:highlight>
                <a:schemeClr val="dk1"/>
              </a:highlight>
            </a:endParaRPr>
          </a:p>
          <a:p>
            <a:pPr marL="0" lvl="0" indent="0" algn="l" rtl="0">
              <a:spcBef>
                <a:spcPts val="1200"/>
              </a:spcBef>
              <a:spcAft>
                <a:spcPts val="0"/>
              </a:spcAft>
              <a:buNone/>
            </a:pPr>
            <a:r>
              <a:rPr lang="en"/>
              <a:t/>
            </a:r>
            <a:br>
              <a:rPr lang="en"/>
            </a:br>
            <a:r>
              <a:rPr lang="en" b="1">
                <a:latin typeface="Inter"/>
                <a:ea typeface="Inter"/>
                <a:cs typeface="Inter"/>
                <a:sym typeface="Inter"/>
              </a:rPr>
              <a:t>Subtitle:</a:t>
            </a:r>
            <a:r>
              <a:rPr lang="en"/>
              <a:t> A Journey Through Childhood in Malgudi</a:t>
            </a:r>
            <a:br>
              <a:rPr lang="en"/>
            </a:br>
            <a:r>
              <a:rPr lang="en" b="1">
                <a:latin typeface="Inter"/>
                <a:ea typeface="Inter"/>
                <a:cs typeface="Inter"/>
                <a:sym typeface="Inter"/>
              </a:rPr>
              <a:t>Author:</a:t>
            </a:r>
            <a:r>
              <a:rPr lang="en"/>
              <a:t> R. K. Narayan</a:t>
            </a:r>
            <a:endParaRPr/>
          </a:p>
          <a:p>
            <a:pPr marL="0" lvl="0" indent="0" algn="l" rtl="0">
              <a:spcBef>
                <a:spcPts val="1200"/>
              </a:spcBef>
              <a:spcAft>
                <a:spcPts val="120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2"/>
          <p:cNvSpPr txBox="1">
            <a:spLocks noGrp="1"/>
          </p:cNvSpPr>
          <p:nvPr>
            <p:ph type="title"/>
          </p:nvPr>
        </p:nvSpPr>
        <p:spPr>
          <a:xfrm>
            <a:off x="566250" y="445025"/>
            <a:ext cx="80115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Introduction to the Story</a:t>
            </a:r>
            <a:endParaRPr/>
          </a:p>
        </p:txBody>
      </p:sp>
      <p:sp>
        <p:nvSpPr>
          <p:cNvPr id="137" name="Google Shape;137;p22"/>
          <p:cNvSpPr txBox="1">
            <a:spLocks noGrp="1"/>
          </p:cNvSpPr>
          <p:nvPr>
            <p:ph type="body" idx="1"/>
          </p:nvPr>
        </p:nvSpPr>
        <p:spPr>
          <a:xfrm>
            <a:off x="566250" y="3012825"/>
            <a:ext cx="22215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The story is set in the fictional town of Malgudi, a vibrant and lively place that embodies the essence of Indian culture and society. Through its streets, schools, and homes, Narayan paints a vivid picture of childhood experiences in a small town.</a:t>
            </a:r>
            <a:endParaRPr/>
          </a:p>
        </p:txBody>
      </p:sp>
      <p:sp>
        <p:nvSpPr>
          <p:cNvPr id="138" name="Google Shape;138;p22"/>
          <p:cNvSpPr txBox="1">
            <a:spLocks noGrp="1"/>
          </p:cNvSpPr>
          <p:nvPr>
            <p:ph type="body" idx="2"/>
          </p:nvPr>
        </p:nvSpPr>
        <p:spPr>
          <a:xfrm>
            <a:off x="3251501" y="3014375"/>
            <a:ext cx="22026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The protagonist, Swaminathan, affectionately known as Swami, is a ten-year-old schoolboy whose adventures and misadventures form the heart of the story. His character embodies the curiosity and innocence of childhood, leading readers through his emotional and social challenges.</a:t>
            </a:r>
            <a:endParaRPr/>
          </a:p>
        </p:txBody>
      </p:sp>
      <p:sp>
        <p:nvSpPr>
          <p:cNvPr id="139" name="Google Shape;139;p22"/>
          <p:cNvSpPr txBox="1">
            <a:spLocks noGrp="1"/>
          </p:cNvSpPr>
          <p:nvPr>
            <p:ph type="body" idx="3"/>
          </p:nvPr>
        </p:nvSpPr>
        <p:spPr>
          <a:xfrm>
            <a:off x="5936676" y="3014375"/>
            <a:ext cx="2221500" cy="17397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The narrative explores significant themes such as friendship, which is central to Swami's life, the innocence of childhood juxtaposed against the harsh realities of growing up, and the social class differences that influence relationships among children in Malgudi.</a:t>
            </a:r>
            <a:endParaRPr/>
          </a:p>
        </p:txBody>
      </p:sp>
      <p:sp>
        <p:nvSpPr>
          <p:cNvPr id="140" name="Google Shape;140;p22"/>
          <p:cNvSpPr txBox="1">
            <a:spLocks noGrp="1"/>
          </p:cNvSpPr>
          <p:nvPr>
            <p:ph type="subTitle" idx="4"/>
          </p:nvPr>
        </p:nvSpPr>
        <p:spPr>
          <a:xfrm>
            <a:off x="566250" y="2440425"/>
            <a:ext cx="2221500" cy="504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Setting: The fictional town of Malgudi in South India</a:t>
            </a:r>
            <a:endParaRPr/>
          </a:p>
        </p:txBody>
      </p:sp>
      <p:sp>
        <p:nvSpPr>
          <p:cNvPr id="141" name="Google Shape;141;p22"/>
          <p:cNvSpPr txBox="1">
            <a:spLocks noGrp="1"/>
          </p:cNvSpPr>
          <p:nvPr>
            <p:ph type="subTitle" idx="5"/>
          </p:nvPr>
        </p:nvSpPr>
        <p:spPr>
          <a:xfrm>
            <a:off x="3251488" y="2440425"/>
            <a:ext cx="2202600" cy="504900"/>
          </a:xfrm>
          <a:prstGeom prst="rect">
            <a:avLst/>
          </a:prstGeom>
        </p:spPr>
        <p:txBody>
          <a:bodyPr spcFirstLastPara="1" wrap="square" lIns="91425" tIns="91425" rIns="91425" bIns="91425" anchor="t" anchorCtr="0">
            <a:normAutofit fontScale="47500" lnSpcReduction="20000"/>
          </a:bodyPr>
          <a:lstStyle/>
          <a:p>
            <a:pPr marL="0" lvl="0" indent="0" algn="l" rtl="0">
              <a:spcBef>
                <a:spcPts val="0"/>
              </a:spcBef>
              <a:spcAft>
                <a:spcPts val="1200"/>
              </a:spcAft>
              <a:buNone/>
            </a:pPr>
            <a:r>
              <a:rPr lang="en"/>
              <a:t>Main Character: Swaminathan, a ten-year-old schoolboy</a:t>
            </a:r>
            <a:endParaRPr/>
          </a:p>
        </p:txBody>
      </p:sp>
      <p:sp>
        <p:nvSpPr>
          <p:cNvPr id="142" name="Google Shape;142;p22"/>
          <p:cNvSpPr txBox="1">
            <a:spLocks noGrp="1"/>
          </p:cNvSpPr>
          <p:nvPr>
            <p:ph type="subTitle" idx="6"/>
          </p:nvPr>
        </p:nvSpPr>
        <p:spPr>
          <a:xfrm>
            <a:off x="5936663" y="2440425"/>
            <a:ext cx="2221500" cy="504900"/>
          </a:xfrm>
          <a:prstGeom prst="rect">
            <a:avLst/>
          </a:prstGeom>
        </p:spPr>
        <p:txBody>
          <a:bodyPr spcFirstLastPara="1" wrap="square" lIns="91425" tIns="91425" rIns="91425" bIns="91425" anchor="t" anchorCtr="0">
            <a:normAutofit fontScale="40000" lnSpcReduction="20000"/>
          </a:bodyPr>
          <a:lstStyle/>
          <a:p>
            <a:pPr marL="0" lvl="0" indent="0" algn="l" rtl="0">
              <a:spcBef>
                <a:spcPts val="0"/>
              </a:spcBef>
              <a:spcAft>
                <a:spcPts val="1200"/>
              </a:spcAft>
              <a:buNone/>
            </a:pPr>
            <a:r>
              <a:rPr lang="en"/>
              <a:t>Themes: Friendship, childhood innocence, social class differences</a:t>
            </a:r>
            <a:endParaRPr/>
          </a:p>
        </p:txBody>
      </p:sp>
      <p:pic>
        <p:nvPicPr>
          <p:cNvPr id="143" name="Google Shape;143;p22"/>
          <p:cNvPicPr preferRelativeResize="0">
            <a:picLocks noGrp="1"/>
          </p:cNvPicPr>
          <p:nvPr>
            <p:ph type="pic" idx="7"/>
          </p:nvPr>
        </p:nvPicPr>
        <p:blipFill>
          <a:blip r:embed="rId3" cstate="email">
            <a:alphaModFix/>
            <a:extLst>
              <a:ext uri="{28A0092B-C50C-407E-A947-70E740481C1C}">
                <a14:useLocalDpi xmlns:a14="http://schemas.microsoft.com/office/drawing/2010/main"/>
              </a:ext>
            </a:extLst>
          </a:blip>
          <a:stretch>
            <a:fillRect/>
          </a:stretch>
        </p:blipFill>
        <p:spPr>
          <a:xfrm>
            <a:off x="777670" y="1170000"/>
            <a:ext cx="1798660" cy="1203000"/>
          </a:xfrm>
          <a:prstGeom prst="rect">
            <a:avLst/>
          </a:prstGeom>
        </p:spPr>
      </p:pic>
      <p:pic>
        <p:nvPicPr>
          <p:cNvPr id="144" name="Google Shape;144;p22"/>
          <p:cNvPicPr preferRelativeResize="0">
            <a:picLocks noGrp="1"/>
          </p:cNvPicPr>
          <p:nvPr>
            <p:ph type="pic" idx="8"/>
          </p:nvPr>
        </p:nvPicPr>
        <p:blipFill>
          <a:blip r:embed="rId4" cstate="email">
            <a:alphaModFix/>
            <a:extLst>
              <a:ext uri="{28A0092B-C50C-407E-A947-70E740481C1C}">
                <a14:useLocalDpi xmlns:a14="http://schemas.microsoft.com/office/drawing/2010/main"/>
              </a:ext>
            </a:extLst>
          </a:blip>
          <a:stretch>
            <a:fillRect/>
          </a:stretch>
        </p:blipFill>
        <p:spPr>
          <a:xfrm>
            <a:off x="3994678" y="1168375"/>
            <a:ext cx="749495" cy="1203000"/>
          </a:xfrm>
          <a:prstGeom prst="rect">
            <a:avLst/>
          </a:prstGeom>
        </p:spPr>
      </p:pic>
      <p:pic>
        <p:nvPicPr>
          <p:cNvPr id="145" name="Google Shape;145;p22"/>
          <p:cNvPicPr preferRelativeResize="0">
            <a:picLocks noGrp="1"/>
          </p:cNvPicPr>
          <p:nvPr>
            <p:ph type="pic" idx="9"/>
          </p:nvPr>
        </p:nvPicPr>
        <p:blipFill>
          <a:blip r:embed="rId5" cstate="email">
            <a:alphaModFix/>
            <a:extLst>
              <a:ext uri="{28A0092B-C50C-407E-A947-70E740481C1C}">
                <a14:useLocalDpi xmlns:a14="http://schemas.microsoft.com/office/drawing/2010/main"/>
              </a:ext>
            </a:extLst>
          </a:blip>
          <a:stretch>
            <a:fillRect/>
          </a:stretch>
        </p:blipFill>
        <p:spPr>
          <a:xfrm>
            <a:off x="6185831" y="1168375"/>
            <a:ext cx="1723188" cy="1203001"/>
          </a:xfrm>
          <a:prstGeom prst="rect">
            <a:avLst/>
          </a:prstGeom>
        </p:spPr>
      </p:pic>
      <p:pic>
        <p:nvPicPr>
          <p:cNvPr id="146" name="Google Shape;146;p22"/>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8477250" y="4395932"/>
            <a:ext cx="666749" cy="74756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3"/>
          <p:cNvSpPr txBox="1">
            <a:spLocks noGrp="1"/>
          </p:cNvSpPr>
          <p:nvPr>
            <p:ph type="title"/>
          </p:nvPr>
        </p:nvSpPr>
        <p:spPr>
          <a:xfrm>
            <a:off x="566250" y="408150"/>
            <a:ext cx="80115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Main Characters</a:t>
            </a:r>
            <a:endParaRPr/>
          </a:p>
        </p:txBody>
      </p:sp>
      <p:sp>
        <p:nvSpPr>
          <p:cNvPr id="152" name="Google Shape;152;p23"/>
          <p:cNvSpPr txBox="1">
            <a:spLocks noGrp="1"/>
          </p:cNvSpPr>
          <p:nvPr>
            <p:ph type="body" idx="1"/>
          </p:nvPr>
        </p:nvSpPr>
        <p:spPr>
          <a:xfrm>
            <a:off x="566250" y="1018792"/>
            <a:ext cx="7777200" cy="276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Inter"/>
                <a:ea typeface="Inter"/>
                <a:cs typeface="Inter"/>
                <a:sym typeface="Inter"/>
              </a:rPr>
              <a:t>Swaminathan (Swami)</a:t>
            </a:r>
            <a:r>
              <a:rPr lang="en"/>
              <a:t>: Swami is depicted as a lazy and carefree schoolboy, whose life revolves around his friends, school, and family. His personality reflects the typical traits of childhood, including a penchant for adventure and a reluctance towards responsibility.</a:t>
            </a:r>
            <a:br>
              <a:rPr lang="en"/>
            </a:br>
            <a:r>
              <a:rPr lang="en" b="1">
                <a:latin typeface="Inter"/>
                <a:ea typeface="Inter"/>
                <a:cs typeface="Inter"/>
                <a:sym typeface="Inter"/>
              </a:rPr>
              <a:t>Rajam</a:t>
            </a:r>
            <a:r>
              <a:rPr lang="en"/>
              <a:t>: Rajam is the wealthy new boy in town, the son of the police superintendent. His arrival poses a threat to Swami's popularity, yet it also leads to a unique friendship that evolves throughout the story.</a:t>
            </a:r>
            <a:br>
              <a:rPr lang="en"/>
            </a:br>
            <a:r>
              <a:rPr lang="en" b="1">
                <a:latin typeface="Inter"/>
                <a:ea typeface="Inter"/>
                <a:cs typeface="Inter"/>
                <a:sym typeface="Inter"/>
              </a:rPr>
              <a:t>Samuel ("The Pea")</a:t>
            </a:r>
            <a:r>
              <a:rPr lang="en"/>
              <a:t>: Samuel, nicknamed "The Pea," is Swami's short and spirited friend, known for his height and playful attitude. His character adds a humorous element to the group dynamics.</a:t>
            </a:r>
            <a:br>
              <a:rPr lang="en"/>
            </a:br>
            <a:r>
              <a:rPr lang="en" b="1">
                <a:latin typeface="Inter"/>
                <a:ea typeface="Inter"/>
                <a:cs typeface="Inter"/>
                <a:sym typeface="Inter"/>
              </a:rPr>
              <a:t>Sankar</a:t>
            </a:r>
            <a:r>
              <a:rPr lang="en"/>
              <a:t>: Sankar is portrayed as an intelligent classmate who ultimately leaves Malgudi. His departure emphasizes the transient nature of childhood friendships and the impact of change.</a:t>
            </a:r>
            <a:br>
              <a:rPr lang="en"/>
            </a:br>
            <a:r>
              <a:rPr lang="en" b="1">
                <a:latin typeface="Inter"/>
                <a:ea typeface="Inter"/>
                <a:cs typeface="Inter"/>
                <a:sym typeface="Inter"/>
              </a:rPr>
              <a:t>Mani</a:t>
            </a:r>
            <a:r>
              <a:rPr lang="en"/>
              <a:t>: Mani is characterized as a strong and loyal friend who often finds himself in trouble. His unwavering loyalty to Swami and the group showcases the essence of friendship.</a:t>
            </a:r>
            <a:endParaRPr/>
          </a:p>
          <a:p>
            <a:pPr marL="0" lvl="0" indent="0" algn="l" rtl="0">
              <a:spcBef>
                <a:spcPts val="1200"/>
              </a:spcBef>
              <a:spcAft>
                <a:spcPts val="1200"/>
              </a:spcAft>
              <a:buNone/>
            </a:pPr>
            <a:endParaRPr/>
          </a:p>
        </p:txBody>
      </p:sp>
      <p:pic>
        <p:nvPicPr>
          <p:cNvPr id="153" name="Google Shape;153;p23"/>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477250" y="4395932"/>
            <a:ext cx="666749" cy="74756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4"/>
          <p:cNvSpPr txBox="1">
            <a:spLocks noGrp="1"/>
          </p:cNvSpPr>
          <p:nvPr>
            <p:ph type="title"/>
          </p:nvPr>
        </p:nvSpPr>
        <p:spPr>
          <a:xfrm>
            <a:off x="566250" y="445025"/>
            <a:ext cx="80115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Plot Overview</a:t>
            </a:r>
            <a:endParaRPr/>
          </a:p>
        </p:txBody>
      </p:sp>
      <p:sp>
        <p:nvSpPr>
          <p:cNvPr id="159" name="Google Shape;159;p24"/>
          <p:cNvSpPr txBox="1">
            <a:spLocks noGrp="1"/>
          </p:cNvSpPr>
          <p:nvPr>
            <p:ph type="subTitle" idx="1"/>
          </p:nvPr>
        </p:nvSpPr>
        <p:spPr>
          <a:xfrm>
            <a:off x="699750" y="1354460"/>
            <a:ext cx="2208900" cy="572700"/>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0"/>
              </a:spcAft>
              <a:buNone/>
            </a:pPr>
            <a:r>
              <a:rPr lang="en"/>
              <a:t>Swami's life revolving around school, friends, and family</a:t>
            </a:r>
            <a:endParaRPr/>
          </a:p>
        </p:txBody>
      </p:sp>
      <p:sp>
        <p:nvSpPr>
          <p:cNvPr id="160" name="Google Shape;160;p24"/>
          <p:cNvSpPr txBox="1">
            <a:spLocks noGrp="1"/>
          </p:cNvSpPr>
          <p:nvPr>
            <p:ph type="subTitle" idx="2"/>
          </p:nvPr>
        </p:nvSpPr>
        <p:spPr>
          <a:xfrm>
            <a:off x="3428483" y="1354460"/>
            <a:ext cx="2208900" cy="5727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a:t>The arrival of Rajam creating rivalry but leading to friendship</a:t>
            </a:r>
            <a:endParaRPr/>
          </a:p>
        </p:txBody>
      </p:sp>
      <p:sp>
        <p:nvSpPr>
          <p:cNvPr id="161" name="Google Shape;161;p24"/>
          <p:cNvSpPr txBox="1">
            <a:spLocks noGrp="1"/>
          </p:cNvSpPr>
          <p:nvPr>
            <p:ph type="subTitle" idx="3"/>
          </p:nvPr>
        </p:nvSpPr>
        <p:spPr>
          <a:xfrm>
            <a:off x="6157229" y="1354460"/>
            <a:ext cx="2208900" cy="5727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a:t>Their bond being tested through various adventures and challenges</a:t>
            </a:r>
            <a:endParaRPr/>
          </a:p>
        </p:txBody>
      </p:sp>
      <p:sp>
        <p:nvSpPr>
          <p:cNvPr id="162" name="Google Shape;162;p24"/>
          <p:cNvSpPr txBox="1">
            <a:spLocks noGrp="1"/>
          </p:cNvSpPr>
          <p:nvPr>
            <p:ph type="body" idx="4"/>
          </p:nvPr>
        </p:nvSpPr>
        <p:spPr>
          <a:xfrm>
            <a:off x="699750" y="1925400"/>
            <a:ext cx="2208900" cy="211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Swami's daily life is a blend of school activities, friendships, and family interactions, depicting the essence of childhood in Malgudi. His experiences are relatable and reflect the joys and struggles of growing up.</a:t>
            </a:r>
            <a:endParaRPr/>
          </a:p>
        </p:txBody>
      </p:sp>
      <p:sp>
        <p:nvSpPr>
          <p:cNvPr id="163" name="Google Shape;163;p24"/>
          <p:cNvSpPr txBox="1">
            <a:spLocks noGrp="1"/>
          </p:cNvSpPr>
          <p:nvPr>
            <p:ph type="body" idx="5"/>
          </p:nvPr>
        </p:nvSpPr>
        <p:spPr>
          <a:xfrm>
            <a:off x="3428483" y="1925400"/>
            <a:ext cx="2208900" cy="211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Rajam's arrival introduces a sense of rivalry as he quickly becomes popular among their peers. However, this rivalry transforms into a strong friendship as they unite over shared interests and experiences.</a:t>
            </a:r>
            <a:endParaRPr/>
          </a:p>
        </p:txBody>
      </p:sp>
      <p:sp>
        <p:nvSpPr>
          <p:cNvPr id="164" name="Google Shape;164;p24"/>
          <p:cNvSpPr txBox="1">
            <a:spLocks noGrp="1"/>
          </p:cNvSpPr>
          <p:nvPr>
            <p:ph type="body" idx="6"/>
          </p:nvPr>
        </p:nvSpPr>
        <p:spPr>
          <a:xfrm>
            <a:off x="6157229" y="1925400"/>
            <a:ext cx="2208900" cy="211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Throughout the story, Swami and Rajam face numerous adventures and challenges that test their friendship, including school pressures and societal expectations. These experiences forge a deeper bond between them.</a:t>
            </a:r>
            <a:endParaRPr/>
          </a:p>
        </p:txBody>
      </p:sp>
      <p:pic>
        <p:nvPicPr>
          <p:cNvPr id="165" name="Google Shape;165;p24"/>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477250" y="4395932"/>
            <a:ext cx="666749" cy="74756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5"/>
          <p:cNvSpPr txBox="1">
            <a:spLocks noGrp="1"/>
          </p:cNvSpPr>
          <p:nvPr>
            <p:ph type="title"/>
          </p:nvPr>
        </p:nvSpPr>
        <p:spPr>
          <a:xfrm>
            <a:off x="566250" y="445025"/>
            <a:ext cx="80115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Key Events</a:t>
            </a:r>
            <a:endParaRPr/>
          </a:p>
        </p:txBody>
      </p:sp>
      <p:sp>
        <p:nvSpPr>
          <p:cNvPr id="171" name="Google Shape;171;p25"/>
          <p:cNvSpPr txBox="1">
            <a:spLocks noGrp="1"/>
          </p:cNvSpPr>
          <p:nvPr>
            <p:ph type="subTitle" idx="1"/>
          </p:nvPr>
        </p:nvSpPr>
        <p:spPr>
          <a:xfrm>
            <a:off x="699750" y="1354460"/>
            <a:ext cx="22089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Introduction of Rajam</a:t>
            </a:r>
            <a:endParaRPr/>
          </a:p>
        </p:txBody>
      </p:sp>
      <p:sp>
        <p:nvSpPr>
          <p:cNvPr id="172" name="Google Shape;172;p25"/>
          <p:cNvSpPr txBox="1">
            <a:spLocks noGrp="1"/>
          </p:cNvSpPr>
          <p:nvPr>
            <p:ph type="subTitle" idx="2"/>
          </p:nvPr>
        </p:nvSpPr>
        <p:spPr>
          <a:xfrm>
            <a:off x="3428483" y="1354460"/>
            <a:ext cx="22089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Formation of the Cricket Club</a:t>
            </a:r>
            <a:endParaRPr/>
          </a:p>
        </p:txBody>
      </p:sp>
      <p:sp>
        <p:nvSpPr>
          <p:cNvPr id="173" name="Google Shape;173;p25"/>
          <p:cNvSpPr txBox="1">
            <a:spLocks noGrp="1"/>
          </p:cNvSpPr>
          <p:nvPr>
            <p:ph type="subTitle" idx="3"/>
          </p:nvPr>
        </p:nvSpPr>
        <p:spPr>
          <a:xfrm>
            <a:off x="6157229" y="1354460"/>
            <a:ext cx="22089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Protests Against British Rule</a:t>
            </a:r>
            <a:endParaRPr/>
          </a:p>
        </p:txBody>
      </p:sp>
      <p:sp>
        <p:nvSpPr>
          <p:cNvPr id="174" name="Google Shape;174;p25"/>
          <p:cNvSpPr txBox="1">
            <a:spLocks noGrp="1"/>
          </p:cNvSpPr>
          <p:nvPr>
            <p:ph type="body" idx="4"/>
          </p:nvPr>
        </p:nvSpPr>
        <p:spPr>
          <a:xfrm>
            <a:off x="699750" y="1925400"/>
            <a:ext cx="2208900" cy="211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The introduction of Rajam marks a pivotal moment in the story, as his presence threatens Swami's social standing. This event serves as a catalyst for the evolving dynamics among the friends.</a:t>
            </a:r>
            <a:endParaRPr/>
          </a:p>
        </p:txBody>
      </p:sp>
      <p:sp>
        <p:nvSpPr>
          <p:cNvPr id="175" name="Google Shape;175;p25"/>
          <p:cNvSpPr txBox="1">
            <a:spLocks noGrp="1"/>
          </p:cNvSpPr>
          <p:nvPr>
            <p:ph type="body" idx="5"/>
          </p:nvPr>
        </p:nvSpPr>
        <p:spPr>
          <a:xfrm>
            <a:off x="3428483" y="1925400"/>
            <a:ext cx="2208900" cy="211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The formation of the Cricket Club becomes a significant event that unites Swami and Rajam, allowing them to channel their competitive spirits into a common interest. This club symbolizes their camaraderie and shared aspirations.</a:t>
            </a:r>
            <a:endParaRPr/>
          </a:p>
        </p:txBody>
      </p:sp>
      <p:sp>
        <p:nvSpPr>
          <p:cNvPr id="176" name="Google Shape;176;p25"/>
          <p:cNvSpPr txBox="1">
            <a:spLocks noGrp="1"/>
          </p:cNvSpPr>
          <p:nvPr>
            <p:ph type="body" idx="6"/>
          </p:nvPr>
        </p:nvSpPr>
        <p:spPr>
          <a:xfrm>
            <a:off x="6157229" y="1925400"/>
            <a:ext cx="2208900" cy="211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The boys' participation in protests against British rule highlights their emerging awareness of societal issues. Swami's involvement in these protests showcases the intersection of childhood innocence and the realities of political engagement.</a:t>
            </a:r>
            <a:endParaRPr/>
          </a:p>
        </p:txBody>
      </p:sp>
      <p:pic>
        <p:nvPicPr>
          <p:cNvPr id="177" name="Google Shape;177;p2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477250" y="4395932"/>
            <a:ext cx="666749" cy="74756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6"/>
          <p:cNvSpPr txBox="1">
            <a:spLocks noGrp="1"/>
          </p:cNvSpPr>
          <p:nvPr>
            <p:ph type="title"/>
          </p:nvPr>
        </p:nvSpPr>
        <p:spPr>
          <a:xfrm>
            <a:off x="297025" y="445025"/>
            <a:ext cx="8555400" cy="465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Conflict and Resolution</a:t>
            </a:r>
            <a:endParaRPr/>
          </a:p>
        </p:txBody>
      </p:sp>
      <p:sp>
        <p:nvSpPr>
          <p:cNvPr id="183" name="Google Shape;183;p26"/>
          <p:cNvSpPr txBox="1">
            <a:spLocks noGrp="1"/>
          </p:cNvSpPr>
          <p:nvPr>
            <p:ph type="subTitle" idx="1"/>
          </p:nvPr>
        </p:nvSpPr>
        <p:spPr>
          <a:xfrm>
            <a:off x="297025" y="1104925"/>
            <a:ext cx="2707500" cy="5376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School Expulsions</a:t>
            </a:r>
            <a:endParaRPr/>
          </a:p>
        </p:txBody>
      </p:sp>
      <p:sp>
        <p:nvSpPr>
          <p:cNvPr id="184" name="Google Shape;184;p26"/>
          <p:cNvSpPr txBox="1">
            <a:spLocks noGrp="1"/>
          </p:cNvSpPr>
          <p:nvPr>
            <p:ph type="body" idx="2"/>
          </p:nvPr>
        </p:nvSpPr>
        <p:spPr>
          <a:xfrm>
            <a:off x="297025" y="1599000"/>
            <a:ext cx="2707500" cy="13572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Swami faces the consequences of his actions when he is expelled from two schools due to truancy. This conflict illustrates the pressures of academic expectations and the challenges of growing up.</a:t>
            </a:r>
            <a:endParaRPr/>
          </a:p>
        </p:txBody>
      </p:sp>
      <p:sp>
        <p:nvSpPr>
          <p:cNvPr id="185" name="Google Shape;185;p26"/>
          <p:cNvSpPr txBox="1">
            <a:spLocks noGrp="1"/>
          </p:cNvSpPr>
          <p:nvPr>
            <p:ph type="subTitle" idx="3"/>
          </p:nvPr>
        </p:nvSpPr>
        <p:spPr>
          <a:xfrm>
            <a:off x="6145050" y="1104925"/>
            <a:ext cx="2707500" cy="5376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Running Away</a:t>
            </a:r>
            <a:endParaRPr/>
          </a:p>
        </p:txBody>
      </p:sp>
      <p:sp>
        <p:nvSpPr>
          <p:cNvPr id="186" name="Google Shape;186;p26"/>
          <p:cNvSpPr txBox="1">
            <a:spLocks noGrp="1"/>
          </p:cNvSpPr>
          <p:nvPr>
            <p:ph type="body" idx="4"/>
          </p:nvPr>
        </p:nvSpPr>
        <p:spPr>
          <a:xfrm>
            <a:off x="6145050" y="1599000"/>
            <a:ext cx="2707500" cy="13572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Overwhelmed by the fear of punishment, Swami attempts to run away, showcasing his desperation and the weight of societal expectations on children. This moment reflects the internal struggles many children face.</a:t>
            </a:r>
            <a:endParaRPr/>
          </a:p>
        </p:txBody>
      </p:sp>
      <p:sp>
        <p:nvSpPr>
          <p:cNvPr id="187" name="Google Shape;187;p26"/>
          <p:cNvSpPr txBox="1">
            <a:spLocks noGrp="1"/>
          </p:cNvSpPr>
          <p:nvPr>
            <p:ph type="subTitle" idx="5"/>
          </p:nvPr>
        </p:nvSpPr>
        <p:spPr>
          <a:xfrm>
            <a:off x="3221038" y="1104925"/>
            <a:ext cx="2707500" cy="5376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Return Home</a:t>
            </a:r>
            <a:endParaRPr/>
          </a:p>
        </p:txBody>
      </p:sp>
      <p:sp>
        <p:nvSpPr>
          <p:cNvPr id="188" name="Google Shape;188;p26"/>
          <p:cNvSpPr txBox="1">
            <a:spLocks noGrp="1"/>
          </p:cNvSpPr>
          <p:nvPr>
            <p:ph type="body" idx="6"/>
          </p:nvPr>
        </p:nvSpPr>
        <p:spPr>
          <a:xfrm>
            <a:off x="3221038" y="1599000"/>
            <a:ext cx="2707500" cy="13572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Ultimately, Swami realizes the importance of home and friendship. His return symbolizes growth and understanding, emphasizing the value of familial bonds and the support of true friends.</a:t>
            </a:r>
            <a:endParaRPr/>
          </a:p>
        </p:txBody>
      </p:sp>
      <p:pic>
        <p:nvPicPr>
          <p:cNvPr id="189" name="Google Shape;189;p26"/>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477250" y="4395932"/>
            <a:ext cx="666749" cy="74756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7"/>
          <p:cNvSpPr txBox="1">
            <a:spLocks noGrp="1"/>
          </p:cNvSpPr>
          <p:nvPr>
            <p:ph type="title"/>
          </p:nvPr>
        </p:nvSpPr>
        <p:spPr>
          <a:xfrm>
            <a:off x="566250" y="445025"/>
            <a:ext cx="8011500" cy="472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Themes Explored</a:t>
            </a:r>
            <a:endParaRPr/>
          </a:p>
        </p:txBody>
      </p:sp>
      <p:sp>
        <p:nvSpPr>
          <p:cNvPr id="195" name="Google Shape;195;p27"/>
          <p:cNvSpPr txBox="1">
            <a:spLocks noGrp="1"/>
          </p:cNvSpPr>
          <p:nvPr>
            <p:ph type="subTitle" idx="1"/>
          </p:nvPr>
        </p:nvSpPr>
        <p:spPr>
          <a:xfrm>
            <a:off x="566250" y="1380866"/>
            <a:ext cx="2707500" cy="537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Friendship</a:t>
            </a:r>
            <a:endParaRPr/>
          </a:p>
        </p:txBody>
      </p:sp>
      <p:sp>
        <p:nvSpPr>
          <p:cNvPr id="196" name="Google Shape;196;p27"/>
          <p:cNvSpPr txBox="1">
            <a:spLocks noGrp="1"/>
          </p:cNvSpPr>
          <p:nvPr>
            <p:ph type="body" idx="2"/>
          </p:nvPr>
        </p:nvSpPr>
        <p:spPr>
          <a:xfrm>
            <a:off x="3437550" y="1380875"/>
            <a:ext cx="5140200" cy="806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dynamics of friendship among Swami, Rajam, and their friends are central to the narrative. Their interactions reflect the complexities of childhood relationships and the loyalty that defines true friendship.</a:t>
            </a:r>
            <a:endParaRPr/>
          </a:p>
        </p:txBody>
      </p:sp>
      <p:sp>
        <p:nvSpPr>
          <p:cNvPr id="197" name="Google Shape;197;p27"/>
          <p:cNvSpPr txBox="1">
            <a:spLocks noGrp="1"/>
          </p:cNvSpPr>
          <p:nvPr>
            <p:ph type="subTitle" idx="3"/>
          </p:nvPr>
        </p:nvSpPr>
        <p:spPr>
          <a:xfrm>
            <a:off x="566250" y="3762275"/>
            <a:ext cx="2707500" cy="537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Social Class Differences</a:t>
            </a:r>
            <a:endParaRPr/>
          </a:p>
        </p:txBody>
      </p:sp>
      <p:sp>
        <p:nvSpPr>
          <p:cNvPr id="198" name="Google Shape;198;p27"/>
          <p:cNvSpPr txBox="1">
            <a:spLocks noGrp="1"/>
          </p:cNvSpPr>
          <p:nvPr>
            <p:ph type="body" idx="4"/>
          </p:nvPr>
        </p:nvSpPr>
        <p:spPr>
          <a:xfrm>
            <a:off x="3437550" y="3762275"/>
            <a:ext cx="5140200" cy="806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story explores how social class differences impact relationships, particularly through the character of Rajam. Narayan highlights the disparities in wealth and privilege and their effects on childhood friendships.</a:t>
            </a:r>
            <a:endParaRPr/>
          </a:p>
        </p:txBody>
      </p:sp>
      <p:sp>
        <p:nvSpPr>
          <p:cNvPr id="199" name="Google Shape;199;p27"/>
          <p:cNvSpPr txBox="1">
            <a:spLocks noGrp="1"/>
          </p:cNvSpPr>
          <p:nvPr>
            <p:ph type="subTitle" idx="5"/>
          </p:nvPr>
        </p:nvSpPr>
        <p:spPr>
          <a:xfrm>
            <a:off x="566250" y="2571575"/>
            <a:ext cx="2707500" cy="537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Childhood Innocence vs. Reality</a:t>
            </a:r>
            <a:endParaRPr/>
          </a:p>
        </p:txBody>
      </p:sp>
      <p:sp>
        <p:nvSpPr>
          <p:cNvPr id="200" name="Google Shape;200;p27"/>
          <p:cNvSpPr txBox="1">
            <a:spLocks noGrp="1"/>
          </p:cNvSpPr>
          <p:nvPr>
            <p:ph type="body" idx="6"/>
          </p:nvPr>
        </p:nvSpPr>
        <p:spPr>
          <a:xfrm>
            <a:off x="3437550" y="2571575"/>
            <a:ext cx="5140200" cy="806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tension between childhood innocence and the harsh realities of life is a recurring theme. Swami's journey navigates the complexities of growing up, showcasing the loss of innocence as he confronts societal pressures.</a:t>
            </a:r>
            <a:endParaRPr/>
          </a:p>
        </p:txBody>
      </p:sp>
      <p:pic>
        <p:nvPicPr>
          <p:cNvPr id="201" name="Google Shape;201;p27"/>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477250" y="4395932"/>
            <a:ext cx="666749" cy="74756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8"/>
          <p:cNvSpPr txBox="1">
            <a:spLocks noGrp="1"/>
          </p:cNvSpPr>
          <p:nvPr>
            <p:ph type="title"/>
          </p:nvPr>
        </p:nvSpPr>
        <p:spPr>
          <a:xfrm>
            <a:off x="566250" y="445025"/>
            <a:ext cx="80115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Symbolism</a:t>
            </a:r>
            <a:endParaRPr/>
          </a:p>
        </p:txBody>
      </p:sp>
      <p:sp>
        <p:nvSpPr>
          <p:cNvPr id="207" name="Google Shape;207;p28"/>
          <p:cNvSpPr txBox="1">
            <a:spLocks noGrp="1"/>
          </p:cNvSpPr>
          <p:nvPr>
            <p:ph type="body" idx="1"/>
          </p:nvPr>
        </p:nvSpPr>
        <p:spPr>
          <a:xfrm>
            <a:off x="566250" y="2906174"/>
            <a:ext cx="3243300" cy="135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Cricket Club symbolizes camaraderie and youthful aspirations. It represents the joys of childhood and the bonds formed through shared interests and activities.</a:t>
            </a:r>
            <a:endParaRPr/>
          </a:p>
        </p:txBody>
      </p:sp>
      <p:sp>
        <p:nvSpPr>
          <p:cNvPr id="208" name="Google Shape;208;p28"/>
          <p:cNvSpPr txBox="1">
            <a:spLocks noGrp="1"/>
          </p:cNvSpPr>
          <p:nvPr>
            <p:ph type="body" idx="2"/>
          </p:nvPr>
        </p:nvSpPr>
        <p:spPr>
          <a:xfrm>
            <a:off x="5226525" y="2906174"/>
            <a:ext cx="3243300" cy="135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school environment reflects societal expectations and pressures on children. It serves as a backdrop for Swami's adventures and challenges, highlighting the influence of education on childhood development.</a:t>
            </a:r>
            <a:endParaRPr/>
          </a:p>
        </p:txBody>
      </p:sp>
      <p:sp>
        <p:nvSpPr>
          <p:cNvPr id="209" name="Google Shape;209;p28"/>
          <p:cNvSpPr txBox="1">
            <a:spLocks noGrp="1"/>
          </p:cNvSpPr>
          <p:nvPr>
            <p:ph type="subTitle" idx="3"/>
          </p:nvPr>
        </p:nvSpPr>
        <p:spPr>
          <a:xfrm>
            <a:off x="566250" y="2623379"/>
            <a:ext cx="3243300" cy="2571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Cricket Club (M.C.C.)</a:t>
            </a:r>
            <a:endParaRPr/>
          </a:p>
        </p:txBody>
      </p:sp>
      <p:sp>
        <p:nvSpPr>
          <p:cNvPr id="210" name="Google Shape;210;p28"/>
          <p:cNvSpPr txBox="1">
            <a:spLocks noGrp="1"/>
          </p:cNvSpPr>
          <p:nvPr>
            <p:ph type="subTitle" idx="4"/>
          </p:nvPr>
        </p:nvSpPr>
        <p:spPr>
          <a:xfrm>
            <a:off x="5226525" y="2609598"/>
            <a:ext cx="3243300" cy="270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School Environment</a:t>
            </a:r>
            <a:endParaRPr/>
          </a:p>
        </p:txBody>
      </p:sp>
      <p:pic>
        <p:nvPicPr>
          <p:cNvPr id="211" name="Google Shape;211;p28"/>
          <p:cNvPicPr preferRelativeResize="0">
            <a:picLocks noGrp="1"/>
          </p:cNvPicPr>
          <p:nvPr>
            <p:ph type="pic" idx="5"/>
          </p:nvPr>
        </p:nvPicPr>
        <p:blipFill>
          <a:blip r:embed="rId3" cstate="email">
            <a:alphaModFix/>
            <a:extLst>
              <a:ext uri="{28A0092B-C50C-407E-A947-70E740481C1C}">
                <a14:useLocalDpi xmlns:a14="http://schemas.microsoft.com/office/drawing/2010/main"/>
              </a:ext>
            </a:extLst>
          </a:blip>
          <a:stretch>
            <a:fillRect/>
          </a:stretch>
        </p:blipFill>
        <p:spPr>
          <a:xfrm>
            <a:off x="1086750" y="1189475"/>
            <a:ext cx="2112300" cy="1408200"/>
          </a:xfrm>
          <a:prstGeom prst="rect">
            <a:avLst/>
          </a:prstGeom>
        </p:spPr>
      </p:pic>
      <p:pic>
        <p:nvPicPr>
          <p:cNvPr id="212" name="Google Shape;212;p28"/>
          <p:cNvPicPr preferRelativeResize="0">
            <a:picLocks noGrp="1"/>
          </p:cNvPicPr>
          <p:nvPr>
            <p:ph type="pic" idx="6"/>
          </p:nvPr>
        </p:nvPicPr>
        <p:blipFill>
          <a:blip r:embed="rId4" cstate="email">
            <a:alphaModFix/>
            <a:extLst>
              <a:ext uri="{28A0092B-C50C-407E-A947-70E740481C1C}">
                <a14:useLocalDpi xmlns:a14="http://schemas.microsoft.com/office/drawing/2010/main"/>
              </a:ext>
            </a:extLst>
          </a:blip>
          <a:stretch>
            <a:fillRect/>
          </a:stretch>
        </p:blipFill>
        <p:spPr>
          <a:xfrm>
            <a:off x="5552236" y="1189475"/>
            <a:ext cx="2501877" cy="1408199"/>
          </a:xfrm>
          <a:prstGeom prst="rect">
            <a:avLst/>
          </a:prstGeom>
        </p:spPr>
      </p:pic>
      <p:pic>
        <p:nvPicPr>
          <p:cNvPr id="213" name="Google Shape;213;p28"/>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8477250" y="4395932"/>
            <a:ext cx="666749" cy="74756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9"/>
          <p:cNvSpPr txBox="1">
            <a:spLocks noGrp="1"/>
          </p:cNvSpPr>
          <p:nvPr>
            <p:ph type="title"/>
          </p:nvPr>
        </p:nvSpPr>
        <p:spPr>
          <a:xfrm>
            <a:off x="566250" y="408150"/>
            <a:ext cx="8011500" cy="5727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a:t>Critical Reception</a:t>
            </a:r>
            <a:endParaRPr/>
          </a:p>
        </p:txBody>
      </p:sp>
      <p:sp>
        <p:nvSpPr>
          <p:cNvPr id="219" name="Google Shape;219;p29"/>
          <p:cNvSpPr txBox="1">
            <a:spLocks noGrp="1"/>
          </p:cNvSpPr>
          <p:nvPr>
            <p:ph type="body" idx="1"/>
          </p:nvPr>
        </p:nvSpPr>
        <p:spPr>
          <a:xfrm>
            <a:off x="650850" y="1987200"/>
            <a:ext cx="3776700" cy="2766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"Swami and His Friends" is recognized as a classic of Indian literature, celebrated for its authentic portrayal of childhood and the cultural nuances of Malgudi.</a:t>
            </a:r>
            <a:endParaRPr/>
          </a:p>
        </p:txBody>
      </p:sp>
      <p:sp>
        <p:nvSpPr>
          <p:cNvPr id="220" name="Google Shape;220;p29"/>
          <p:cNvSpPr txBox="1">
            <a:spLocks noGrp="1"/>
          </p:cNvSpPr>
          <p:nvPr>
            <p:ph type="body" idx="2"/>
          </p:nvPr>
        </p:nvSpPr>
        <p:spPr>
          <a:xfrm>
            <a:off x="4845450" y="1987200"/>
            <a:ext cx="3732300" cy="2766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Critics have praised Narayan for his humor, relatable characters, and vivid portrayal of childhood, making the narrative resonate with readers across generations. His storytelling captures the essence of growing up in India.</a:t>
            </a:r>
            <a:endParaRPr/>
          </a:p>
        </p:txBody>
      </p:sp>
      <p:sp>
        <p:nvSpPr>
          <p:cNvPr id="221" name="Google Shape;221;p29"/>
          <p:cNvSpPr txBox="1">
            <a:spLocks noGrp="1"/>
          </p:cNvSpPr>
          <p:nvPr>
            <p:ph type="subTitle" idx="3"/>
          </p:nvPr>
        </p:nvSpPr>
        <p:spPr>
          <a:xfrm>
            <a:off x="650850" y="1367825"/>
            <a:ext cx="3732300" cy="434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Recognition as a classic of Indian literature</a:t>
            </a:r>
            <a:endParaRPr/>
          </a:p>
        </p:txBody>
      </p:sp>
      <p:sp>
        <p:nvSpPr>
          <p:cNvPr id="222" name="Google Shape;222;p29"/>
          <p:cNvSpPr txBox="1">
            <a:spLocks noGrp="1"/>
          </p:cNvSpPr>
          <p:nvPr>
            <p:ph type="subTitle" idx="4"/>
          </p:nvPr>
        </p:nvSpPr>
        <p:spPr>
          <a:xfrm>
            <a:off x="4845525" y="1367825"/>
            <a:ext cx="3732300" cy="434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Praise for humor, relatable characters, and vivid portrayal of childhood</a:t>
            </a:r>
            <a:endParaRPr/>
          </a:p>
        </p:txBody>
      </p:sp>
      <p:pic>
        <p:nvPicPr>
          <p:cNvPr id="223" name="Google Shape;223;p29"/>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477250" y="4395932"/>
            <a:ext cx="666749" cy="74756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30"/>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4977275" y="0"/>
            <a:ext cx="4166700" cy="5143501"/>
          </a:xfrm>
          <a:prstGeom prst="rect">
            <a:avLst/>
          </a:prstGeom>
        </p:spPr>
      </p:pic>
      <p:sp>
        <p:nvSpPr>
          <p:cNvPr id="229" name="Google Shape;229;p30"/>
          <p:cNvSpPr txBox="1">
            <a:spLocks noGrp="1"/>
          </p:cNvSpPr>
          <p:nvPr>
            <p:ph type="title"/>
          </p:nvPr>
        </p:nvSpPr>
        <p:spPr>
          <a:xfrm>
            <a:off x="566250" y="445025"/>
            <a:ext cx="4093500" cy="937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Conclusion</a:t>
            </a:r>
            <a:endParaRPr/>
          </a:p>
        </p:txBody>
      </p:sp>
      <p:sp>
        <p:nvSpPr>
          <p:cNvPr id="230" name="Google Shape;230;p30"/>
          <p:cNvSpPr txBox="1">
            <a:spLocks noGrp="1"/>
          </p:cNvSpPr>
          <p:nvPr>
            <p:ph type="body" idx="1"/>
          </p:nvPr>
        </p:nvSpPr>
        <p:spPr>
          <a:xfrm>
            <a:off x="566250" y="1382725"/>
            <a:ext cx="3986700" cy="3280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t>
            </a:r>
            <a:r>
              <a:rPr lang="en" b="1">
                <a:latin typeface="Inter"/>
                <a:ea typeface="Inter"/>
                <a:cs typeface="Inter"/>
                <a:sym typeface="Inter"/>
              </a:rPr>
              <a:t>Swami and Friends</a:t>
            </a:r>
            <a:r>
              <a:rPr lang="en"/>
              <a:t>" captures the essence of childhood adventures and friendships, offering insights into the complexities of human relationships. R. K. Narayan’s storytelling not only entertains but also provides a lens through which we can understand the social and cultural context of childhood in India.</a:t>
            </a:r>
            <a:endParaRPr/>
          </a:p>
          <a:p>
            <a:pPr marL="0" lvl="0" indent="0" algn="l" rtl="0">
              <a:spcBef>
                <a:spcPts val="1200"/>
              </a:spcBef>
              <a:spcAft>
                <a:spcPts val="1200"/>
              </a:spcAft>
              <a:buNone/>
            </a:pPr>
            <a:endParaRPr/>
          </a:p>
        </p:txBody>
      </p:sp>
      <p:pic>
        <p:nvPicPr>
          <p:cNvPr id="231" name="Google Shape;231;p3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8477250" y="4395932"/>
            <a:ext cx="666749" cy="747567"/>
          </a:xfrm>
          <a:prstGeom prst="rect">
            <a:avLst/>
          </a:prstGeom>
          <a:noFill/>
          <a:ln>
            <a:noFill/>
          </a:ln>
        </p:spPr>
      </p:pic>
    </p:spTree>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1272</Words>
  <Application>Microsoft Office PowerPoint</Application>
  <PresentationFormat>On-screen Show (16:9)</PresentationFormat>
  <Paragraphs>92</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Inter</vt:lpstr>
      <vt:lpstr>Montserrat</vt:lpstr>
      <vt:lpstr>Oswald</vt:lpstr>
      <vt:lpstr>Arial</vt:lpstr>
      <vt:lpstr>Playfair Display</vt:lpstr>
      <vt:lpstr>Space Grotesk SemiBold</vt:lpstr>
      <vt:lpstr>Pop</vt:lpstr>
      <vt:lpstr>PowerPoint Presentation</vt:lpstr>
      <vt:lpstr>Introduction to the Story</vt:lpstr>
      <vt:lpstr>Main Characters</vt:lpstr>
      <vt:lpstr>Plot Overview</vt:lpstr>
      <vt:lpstr>Key Events</vt:lpstr>
      <vt:lpstr>Conflict and Resolution</vt:lpstr>
      <vt:lpstr>Themes Explored</vt:lpstr>
      <vt:lpstr>Symbolism</vt:lpstr>
      <vt:lpstr>Critical Reception</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account</cp:lastModifiedBy>
  <cp:revision>2</cp:revision>
  <dcterms:modified xsi:type="dcterms:W3CDTF">2024-12-02T23:59:43Z</dcterms:modified>
</cp:coreProperties>
</file>