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icrobenotes.com/golgi-bod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19150"/>
            <a:ext cx="8229600" cy="2975371"/>
          </a:xfrm>
        </p:spPr>
        <p:txBody>
          <a:bodyPr>
            <a:normAutofit/>
          </a:bodyPr>
          <a:lstStyle/>
          <a:p>
            <a:r>
              <a:rPr lang="en-US" sz="3100" b="1" dirty="0" smtClean="0">
                <a:solidFill>
                  <a:schemeClr val="accent5">
                    <a:lumMod val="50000"/>
                  </a:schemeClr>
                </a:solidFill>
                <a:latin typeface="Rockwell Extra Bold" pitchFamily="18" charset="0"/>
              </a:rPr>
              <a:t>By</a:t>
            </a:r>
            <a:r>
              <a:rPr lang="en-US" sz="3100" b="1" dirty="0" smtClean="0">
                <a:solidFill>
                  <a:schemeClr val="accent2">
                    <a:lumMod val="75000"/>
                  </a:schemeClr>
                </a:solidFill>
                <a:latin typeface="Century" pitchFamily="18" charset="0"/>
              </a:rPr>
              <a:t/>
            </a:r>
            <a:br>
              <a:rPr lang="en-US" sz="3100" b="1" dirty="0" smtClean="0">
                <a:solidFill>
                  <a:schemeClr val="accent2">
                    <a:lumMod val="75000"/>
                  </a:schemeClr>
                </a:solidFill>
                <a:latin typeface="Century" pitchFamily="18" charset="0"/>
              </a:rPr>
            </a:br>
            <a:r>
              <a:rPr lang="en-US" sz="3100" b="1" dirty="0" err="1" smtClean="0">
                <a:solidFill>
                  <a:schemeClr val="accent2">
                    <a:lumMod val="75000"/>
                  </a:schemeClr>
                </a:solidFill>
                <a:latin typeface="Rockwell Extra Bold" pitchFamily="18" charset="0"/>
              </a:rPr>
              <a:t>Dr.G.Srikanth</a:t>
            </a:r>
            <a:r>
              <a:rPr lang="en-US" sz="3100" b="1" dirty="0" smtClean="0">
                <a:solidFill>
                  <a:schemeClr val="accent2">
                    <a:lumMod val="75000"/>
                  </a:schemeClr>
                </a:solidFill>
                <a:latin typeface="Rockwell Extra Bold" pitchFamily="18" charset="0"/>
              </a:rPr>
              <a:t/>
            </a:r>
            <a:br>
              <a:rPr lang="en-US" sz="3100" b="1" dirty="0" smtClean="0">
                <a:solidFill>
                  <a:schemeClr val="accent2">
                    <a:lumMod val="75000"/>
                  </a:schemeClr>
                </a:solidFill>
                <a:latin typeface="Rockwell Extra Bold" pitchFamily="18" charset="0"/>
              </a:rPr>
            </a:br>
            <a:r>
              <a:rPr lang="en-US" sz="3100" b="1" dirty="0" smtClean="0">
                <a:solidFill>
                  <a:schemeClr val="accent2">
                    <a:lumMod val="75000"/>
                  </a:schemeClr>
                </a:solidFill>
                <a:latin typeface="Rockwell Extra Bold" pitchFamily="18" charset="0"/>
              </a:rPr>
              <a:t>Assistant Professor of Zoology</a:t>
            </a:r>
            <a:endParaRPr lang="en-IN" sz="3100" b="1" dirty="0">
              <a:solidFill>
                <a:schemeClr val="accent2">
                  <a:lumMod val="75000"/>
                </a:schemeClr>
              </a:solidFill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51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Smooth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Endoplasmic Reticulum (SER): Structure, Functions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8700"/>
            <a:ext cx="9144000" cy="4114800"/>
          </a:xfrm>
        </p:spPr>
        <p:txBody>
          <a:bodyPr>
            <a:no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In </a:t>
            </a:r>
            <a:r>
              <a:rPr lang="en-US" sz="2400" dirty="0"/>
              <a:t>1897, </a:t>
            </a:r>
            <a:r>
              <a:rPr lang="en-US" sz="2400" dirty="0" err="1"/>
              <a:t>Garnier</a:t>
            </a:r>
            <a:r>
              <a:rPr lang="en-US" sz="2400" dirty="0"/>
              <a:t> observed the Endoplasmic Reticulum (ER) with a light microscope.</a:t>
            </a:r>
          </a:p>
          <a:p>
            <a:pPr algn="just"/>
            <a:r>
              <a:rPr lang="en-US" sz="2400" dirty="0" err="1"/>
              <a:t>Ergastoplasm</a:t>
            </a:r>
            <a:r>
              <a:rPr lang="en-US" sz="2400" dirty="0"/>
              <a:t> was the term coined by him.</a:t>
            </a:r>
          </a:p>
          <a:p>
            <a:pPr algn="just"/>
            <a:r>
              <a:rPr lang="en-US" sz="2400" dirty="0"/>
              <a:t>In 1945 Porter first reported the Endoplasmic Reticulum.</a:t>
            </a:r>
          </a:p>
          <a:p>
            <a:pPr algn="just"/>
            <a:r>
              <a:rPr lang="en-US" sz="2400" dirty="0"/>
              <a:t>It was discovered independently by Porter and Thompson.</a:t>
            </a:r>
          </a:p>
          <a:p>
            <a:pPr algn="just"/>
            <a:r>
              <a:rPr lang="en-US" sz="2400" dirty="0"/>
              <a:t>It is a continuous membrane system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236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</a:t>
            </a: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end, it connects the nuclear membrane.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the other end, it connects the cell membrane. 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intracellular space is divided into two parts. </a:t>
            </a:r>
            <a:r>
              <a:rPr lang="en-US" sz="28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i.e</a:t>
            </a: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inside the endoplasmic reticulum and another one is the rest of the cytoplasm.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Depending upon the cell, its extend may vary from one to another.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spaces or the channel lined with membrane are present in the endoplasmic reticulum.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Such spaces consist of the endoplasmic matrix. It is the fluid and is different from the cytoplasmic matrix. </a:t>
            </a:r>
          </a:p>
          <a:p>
            <a:pPr algn="just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206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2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27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Structure </a:t>
            </a:r>
            <a:r>
              <a:rPr lang="en-US" sz="2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Smooth Endoplasmic Reticulum (smooth ER)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5350"/>
            <a:ext cx="9144000" cy="4248149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Different structures are present in the Endoplasmic reticulum. They are discussed below: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Cisternae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Vesicles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Tubules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511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381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Cisternae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IN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0550"/>
            <a:ext cx="9144000" cy="4552949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Smooth endoplasmic reticulum primarily consists of cisternae. 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of 3 dimensions.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are arranged in parallel rows and are long, flat, and </a:t>
            </a:r>
            <a:r>
              <a:rPr lang="en-US" sz="26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unbranched</a:t>
            </a:r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are like plates or lamellae. 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 diameter is 40-50nm. 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mammals, their diameter is 50nm as in yeast their diameter is 30nm.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8718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063229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Vesicle</a:t>
            </a:r>
            <a:r>
              <a:rPr lang="en-US" sz="31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2950"/>
            <a:ext cx="9144000" cy="4400549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 </a:t>
            </a: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shapes are as round and ovoid sacs. 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Its diameter is 25 to 500nm.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seem like small vacuoles. 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are also known as </a:t>
            </a:r>
            <a:r>
              <a:rPr lang="en-US" sz="28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microsomes</a:t>
            </a: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cytoplasm, they occur as the isolated part while some vesicles are found attached to other components of 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514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863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Tubules</a:t>
            </a:r>
            <a:endParaRPr lang="en-US" sz="3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3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 structure is just like the tube. </a:t>
            </a:r>
          </a:p>
          <a:p>
            <a:r>
              <a:rPr lang="en-US" sz="3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may be regular or irregular and branched or </a:t>
            </a:r>
            <a:r>
              <a:rPr lang="en-US" sz="30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unbranched</a:t>
            </a:r>
            <a:r>
              <a:rPr lang="en-US" sz="3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en-US" sz="3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form a network-like structure along with the cisternae and vesicles. They are generally present towards the peripheral parts of the cell.</a:t>
            </a:r>
          </a:p>
          <a:p>
            <a:r>
              <a:rPr lang="en-US" sz="3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thin unit membrane surrounds the tubules and the secretory products of the cell fill the lumen</a:t>
            </a:r>
          </a:p>
          <a:p>
            <a:r>
              <a:rPr lang="en-US" sz="3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have a diameter of 50-100n.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0609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1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1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Functions </a:t>
            </a:r>
            <a:r>
              <a:rPr lang="en-US" sz="31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Smooth Endoplasmic Reticulum (smooth ER)</a:t>
            </a:r>
            <a:r>
              <a:rPr lang="en-US" sz="31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31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0"/>
            <a:ext cx="9144000" cy="394334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Inside the cells of the adipose tissue, it synthesizes the fats. </a:t>
            </a:r>
          </a:p>
          <a:p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involved in the synthesis and </a:t>
            </a:r>
            <a:r>
              <a:rPr lang="en-US" sz="24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lysis</a:t>
            </a:r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glycogen. The hydrolysis of the glycogen is known as </a:t>
            </a:r>
            <a:r>
              <a:rPr lang="en-US" sz="24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glycogenolysis</a:t>
            </a:r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Enzymes like </a:t>
            </a:r>
            <a:r>
              <a:rPr lang="en-US" sz="24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glycosomes</a:t>
            </a:r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are present in it.</a:t>
            </a:r>
          </a:p>
          <a:p>
            <a:r>
              <a: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retinal cell, it involves in the formation of the visual pigments by using vitamin A.  It involves the synthesis of ascorbic acid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4186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499"/>
          </a:xfrm>
        </p:spPr>
        <p:txBody>
          <a:bodyPr>
            <a:normAutofit/>
          </a:bodyPr>
          <a:lstStyle/>
          <a:p>
            <a:pPr algn="just"/>
            <a:endParaRPr lang="en-US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Synthesis </a:t>
            </a:r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steroid hormones and sterols. . It includes steroids like cholesterol, progesterone, and testosterone.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Detoxification of chemicals takes place with the help of cytochrome P-450.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Through the smooth endoplasmic reticulum, the synthetic products of the rough endoplasmic reticulum can pass to the </a:t>
            </a:r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Golgi complex</a:t>
            </a:r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2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intercellular calcium ions are stored and released from it. It occurs during the muscle contraction of the sarcoplasmic reticulum.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625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0" indent="0" algn="ctr">
              <a:buNone/>
            </a:pPr>
            <a:endParaRPr lang="en-US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None/>
            </a:pP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None/>
            </a:pPr>
            <a:endParaRPr lang="en-US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None/>
            </a:pPr>
            <a:r>
              <a:rPr lang="en-US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Thank </a:t>
            </a:r>
            <a:r>
              <a:rPr lang="en-US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you</a:t>
            </a:r>
            <a:endParaRPr lang="en-IN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  <a:p>
            <a:pPr marL="0" indent="0">
              <a:buNone/>
            </a:pPr>
            <a:endParaRPr lang="en-IN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41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180</Words>
  <Application>Microsoft Office PowerPoint</Application>
  <PresentationFormat>On-screen Show (16:9)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By Dr.G.Srikanth Assistant Professor of Zoology</vt:lpstr>
      <vt:lpstr> Smooth Endoplasmic Reticulum (SER): Structure, Functions </vt:lpstr>
      <vt:lpstr>PowerPoint Presentation</vt:lpstr>
      <vt:lpstr> Structure of Smooth Endoplasmic Reticulum (smooth ER) </vt:lpstr>
      <vt:lpstr> Cisternae </vt:lpstr>
      <vt:lpstr>Vesicles </vt:lpstr>
      <vt:lpstr>PowerPoint Presentation</vt:lpstr>
      <vt:lpstr>   Functions of the Smooth Endoplasmic Reticulum (smooth ER)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Smooth Endoplasmic Reticulum (SER): Structure, Functions </dc:title>
  <dc:creator>Admin</dc:creator>
  <cp:lastModifiedBy>Admin</cp:lastModifiedBy>
  <cp:revision>12</cp:revision>
  <dcterms:created xsi:type="dcterms:W3CDTF">2006-08-16T00:00:00Z</dcterms:created>
  <dcterms:modified xsi:type="dcterms:W3CDTF">2024-12-03T15:54:37Z</dcterms:modified>
</cp:coreProperties>
</file>