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61" r:id="rId4"/>
    <p:sldId id="264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593028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4175" y="488950"/>
            <a:ext cx="10283825" cy="56648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2800" dirty="0">
                <a:solidFill>
                  <a:srgbClr val="00B050"/>
                </a:solidFill>
              </a:rPr>
              <a:t>Dr. S. Senthil </a:t>
            </a:r>
            <a:r>
              <a:rPr lang="en-US" sz="2800" dirty="0" err="1">
                <a:solidFill>
                  <a:srgbClr val="00B050"/>
                </a:solidFill>
              </a:rPr>
              <a:t>kumar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Assistant Professor Head,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Department of Economics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Cardamom Planters’ Association College,</a:t>
            </a:r>
            <a:endParaRPr lang="en-US" sz="2800" dirty="0">
              <a:solidFill>
                <a:srgbClr val="00B050"/>
              </a:solidFill>
            </a:endParaRPr>
          </a:p>
          <a:p>
            <a:pPr algn="ctr"/>
            <a:r>
              <a:rPr lang="en-US" sz="2800" dirty="0">
                <a:solidFill>
                  <a:srgbClr val="00B050"/>
                </a:solidFill>
              </a:rPr>
              <a:t> </a:t>
            </a:r>
            <a:r>
              <a:rPr lang="en-US" sz="2800" dirty="0" err="1">
                <a:solidFill>
                  <a:srgbClr val="00B050"/>
                </a:solidFill>
              </a:rPr>
              <a:t>Bodinayakanur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 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45" y="144780"/>
            <a:ext cx="8596630" cy="1456690"/>
          </a:xfrm>
        </p:spPr>
        <p:txBody>
          <a:bodyPr>
            <a:normAutofit/>
          </a:bodyPr>
          <a:p>
            <a:pPr algn="ctr"/>
            <a:r>
              <a:rPr lang="en-US"/>
              <a:t>ROLE OF AGRICULTURE IN THE INDIAN ECONOMY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545" y="1784985"/>
            <a:ext cx="8596630" cy="4923155"/>
          </a:xfrm>
        </p:spPr>
        <p:txBody>
          <a:bodyPr>
            <a:noAutofit/>
          </a:bodyPr>
          <a:p>
            <a:r>
              <a:rPr lang="en-US" sz="2800">
                <a:solidFill>
                  <a:srgbClr val="002060"/>
                </a:solidFill>
              </a:rPr>
              <a:t>Largest contribution to natioanl income </a:t>
            </a:r>
            <a:endParaRPr lang="en-US" sz="2800">
              <a:solidFill>
                <a:srgbClr val="002060"/>
              </a:solidFill>
            </a:endParaRPr>
          </a:p>
          <a:p>
            <a:r>
              <a:rPr lang="en-US" sz="2800">
                <a:solidFill>
                  <a:srgbClr val="002060"/>
                </a:solidFill>
              </a:rPr>
              <a:t>Source of livelihood to the majority </a:t>
            </a:r>
            <a:endParaRPr lang="en-US" sz="2800">
              <a:solidFill>
                <a:srgbClr val="002060"/>
              </a:solidFill>
            </a:endParaRPr>
          </a:p>
          <a:p>
            <a:r>
              <a:rPr lang="en-US" sz="2800">
                <a:solidFill>
                  <a:srgbClr val="002060"/>
                </a:solidFill>
              </a:rPr>
              <a:t>Suplies food and fodder </a:t>
            </a:r>
            <a:endParaRPr lang="en-US" sz="2800">
              <a:solidFill>
                <a:srgbClr val="002060"/>
              </a:solidFill>
            </a:endParaRPr>
          </a:p>
          <a:p>
            <a:r>
              <a:rPr lang="en-US" sz="2800">
                <a:solidFill>
                  <a:srgbClr val="002060"/>
                </a:solidFill>
              </a:rPr>
              <a:t>Provides rawmaterials to industries: </a:t>
            </a:r>
            <a:endParaRPr lang="en-US" sz="2800">
              <a:solidFill>
                <a:srgbClr val="002060"/>
              </a:solidFill>
            </a:endParaRPr>
          </a:p>
          <a:p>
            <a:r>
              <a:rPr lang="en-US" sz="2800">
                <a:solidFill>
                  <a:srgbClr val="002060"/>
                </a:solidFill>
              </a:rPr>
              <a:t>Support to Trade and Transport and other services</a:t>
            </a:r>
            <a:endParaRPr lang="en-US" sz="2800">
              <a:solidFill>
                <a:srgbClr val="002060"/>
              </a:solidFill>
            </a:endParaRPr>
          </a:p>
          <a:p>
            <a:r>
              <a:rPr lang="en-US" sz="2800">
                <a:solidFill>
                  <a:srgbClr val="002060"/>
                </a:solidFill>
              </a:rPr>
              <a:t>Important place in exports</a:t>
            </a:r>
            <a:endParaRPr lang="en-US" sz="2800">
              <a:solidFill>
                <a:srgbClr val="002060"/>
              </a:solidFill>
            </a:endParaRPr>
          </a:p>
          <a:p>
            <a:r>
              <a:rPr lang="en-US" sz="2800">
                <a:solidFill>
                  <a:srgbClr val="002060"/>
                </a:solidFill>
              </a:rPr>
              <a:t>Provides market for manufactur goods </a:t>
            </a:r>
            <a:endParaRPr lang="en-US" sz="2800">
              <a:solidFill>
                <a:srgbClr val="002060"/>
              </a:solidFill>
            </a:endParaRPr>
          </a:p>
          <a:p>
            <a:r>
              <a:rPr lang="en-US" sz="2800">
                <a:solidFill>
                  <a:srgbClr val="002060"/>
                </a:solidFill>
              </a:rPr>
              <a:t>Capital formation </a:t>
            </a:r>
            <a:endParaRPr lang="en-US" sz="28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r>
              <a:rPr lang="en-US" sz="9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 </a:t>
            </a:r>
            <a:endParaRPr lang="en-US" sz="9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478</Words>
  <Application>WPS Presentation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SimSun</vt:lpstr>
      <vt:lpstr>Wingdings</vt:lpstr>
      <vt:lpstr>Wingdings 3</vt:lpstr>
      <vt:lpstr>Arial</vt:lpstr>
      <vt:lpstr>Trebuchet MS</vt:lpstr>
      <vt:lpstr>Microsoft YaHei</vt:lpstr>
      <vt:lpstr>Arial Unicode MS</vt:lpstr>
      <vt:lpstr>Calibri</vt:lpstr>
      <vt:lpstr>Facet</vt:lpstr>
      <vt:lpstr>                            </vt:lpstr>
      <vt:lpstr>ROLE OF AGRICULTURE IN THE INDIAN ECONOMY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OF PUBLIC FINANCE  </dc:title>
  <dc:creator>PERSONAL</dc:creator>
  <cp:lastModifiedBy>PERSONAL</cp:lastModifiedBy>
  <cp:revision>10</cp:revision>
  <dcterms:created xsi:type="dcterms:W3CDTF">2021-06-05T02:51:00Z</dcterms:created>
  <dcterms:modified xsi:type="dcterms:W3CDTF">2024-11-06T23:59:43Z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9BF92399A6694484B9168471537941A3</vt:lpwstr>
  </property>
  <property fmtid="{D5CDD505-2E9C-101B-9397-08002B2CF9AE}" pid="3" name="KSOProductBuildVer">
    <vt:lpwstr>1033-12.2.0.18607</vt:lpwstr>
  </property>
</Properties>
</file>