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61" r:id="rId2"/>
    <p:sldId id="256" r:id="rId3"/>
    <p:sldId id="257"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20/11/2024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b="1" dirty="0" smtClean="0">
                <a:latin typeface="Times New Roman" pitchFamily="18" charset="0"/>
                <a:cs typeface="Times New Roman" pitchFamily="18" charset="0"/>
              </a:rPr>
              <a:t>Risk Management Information Systems</a:t>
            </a:r>
            <a:endParaRPr lang="en-US" sz="3500" dirty="0"/>
          </a:p>
        </p:txBody>
      </p:sp>
      <p:sp>
        <p:nvSpPr>
          <p:cNvPr id="3" name="Content Placeholder 2"/>
          <p:cNvSpPr>
            <a:spLocks noGrp="1"/>
          </p:cNvSpPr>
          <p:nvPr>
            <p:ph idx="1"/>
          </p:nvPr>
        </p:nvSpPr>
        <p:spPr/>
        <p:txBody>
          <a:bodyPr>
            <a:normAutofit lnSpcReduction="10000"/>
          </a:bodyPr>
          <a:lstStyle/>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endParaRPr lang="en-US" b="1" dirty="0" smtClean="0">
              <a:latin typeface="Times New Roman" pitchFamily="18" charset="0"/>
              <a:cs typeface="Times New Roman" pitchFamily="18" charset="0"/>
            </a:endParaRPr>
          </a:p>
          <a:p>
            <a:pPr lvl="1" algn="r">
              <a:buNone/>
            </a:pPr>
            <a:r>
              <a:rPr lang="en-US" b="1" dirty="0" err="1" smtClean="0">
                <a:latin typeface="Times New Roman" pitchFamily="18" charset="0"/>
                <a:cs typeface="Times New Roman" pitchFamily="18" charset="0"/>
              </a:rPr>
              <a:t>Dr.S.NAGALINGAM</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lvl="1" algn="r">
              <a:buNone/>
            </a:pPr>
            <a:r>
              <a:rPr lang="en-US" dirty="0" err="1" smtClean="0">
                <a:latin typeface="Times New Roman" pitchFamily="18" charset="0"/>
                <a:cs typeface="Times New Roman" pitchFamily="18" charset="0"/>
              </a:rPr>
              <a:t>M.Com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M.Phil.</a:t>
            </a:r>
            <a:r>
              <a:rPr lang="en-US" dirty="0" smtClean="0">
                <a:latin typeface="Times New Roman" pitchFamily="18" charset="0"/>
                <a:cs typeface="Times New Roman" pitchFamily="18" charset="0"/>
              </a:rPr>
              <a:t>, P.G.D.C.A., Ph.D.,</a:t>
            </a:r>
          </a:p>
          <a:p>
            <a:pPr lvl="1" algn="r">
              <a:buNone/>
            </a:pPr>
            <a:r>
              <a:rPr lang="en-US" dirty="0" smtClean="0">
                <a:latin typeface="Times New Roman" pitchFamily="18" charset="0"/>
                <a:cs typeface="Times New Roman" pitchFamily="18" charset="0"/>
              </a:rPr>
              <a:t>Assistant Professor,</a:t>
            </a:r>
          </a:p>
          <a:p>
            <a:pPr lvl="1" algn="r">
              <a:buNone/>
            </a:pPr>
            <a:r>
              <a:rPr lang="en-US" dirty="0" smtClean="0">
                <a:latin typeface="Times New Roman" pitchFamily="18" charset="0"/>
                <a:cs typeface="Times New Roman" pitchFamily="18" charset="0"/>
              </a:rPr>
              <a:t>PG &amp; Research Department of Commerce,</a:t>
            </a:r>
          </a:p>
          <a:p>
            <a:pPr lvl="1" algn="r">
              <a:buNone/>
            </a:pPr>
            <a:r>
              <a:rPr lang="en-US" dirty="0" smtClean="0">
                <a:latin typeface="Times New Roman" pitchFamily="18" charset="0"/>
                <a:cs typeface="Times New Roman" pitchFamily="18" charset="0"/>
              </a:rPr>
              <a:t>Cardamom Planters’ Association College,</a:t>
            </a:r>
          </a:p>
          <a:p>
            <a:pPr lvl="1" algn="r">
              <a:buNone/>
            </a:pPr>
            <a:r>
              <a:rPr lang="en-US" dirty="0" smtClean="0">
                <a:latin typeface="Times New Roman" pitchFamily="18" charset="0"/>
                <a:cs typeface="Times New Roman" pitchFamily="18" charset="0"/>
              </a:rPr>
              <a:t>Bodinayakanur.</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1447799"/>
          </a:xfrm>
        </p:spPr>
        <p:txBody>
          <a:bodyPr>
            <a:normAutofit fontScale="90000"/>
          </a:bodyPr>
          <a:lstStyle/>
          <a:p>
            <a:r>
              <a:rPr lang="en-US" b="1" u="sng" dirty="0" smtClean="0"/>
              <a:t/>
            </a:r>
            <a:br>
              <a:rPr lang="en-US" b="1" u="sng" dirty="0" smtClean="0"/>
            </a:br>
            <a:r>
              <a:rPr lang="en-US" sz="3900" b="1" dirty="0" smtClean="0">
                <a:latin typeface="Times New Roman" pitchFamily="18" charset="0"/>
                <a:cs typeface="Times New Roman" pitchFamily="18" charset="0"/>
              </a:rPr>
              <a:t>Risk </a:t>
            </a:r>
            <a:r>
              <a:rPr lang="en-US" sz="3900" b="1" dirty="0" smtClean="0">
                <a:latin typeface="Times New Roman" pitchFamily="18" charset="0"/>
                <a:cs typeface="Times New Roman" pitchFamily="18" charset="0"/>
              </a:rPr>
              <a:t>Management Information Systems </a:t>
            </a:r>
            <a:r>
              <a:rPr lang="en-US" dirty="0" smtClean="0"/>
              <a:t/>
            </a:r>
            <a:br>
              <a:rPr lang="en-US" dirty="0" smtClean="0"/>
            </a:br>
            <a:endParaRPr lang="en-US" dirty="0"/>
          </a:p>
        </p:txBody>
      </p:sp>
      <p:sp>
        <p:nvSpPr>
          <p:cNvPr id="3" name="Subtitle 2"/>
          <p:cNvSpPr>
            <a:spLocks noGrp="1"/>
          </p:cNvSpPr>
          <p:nvPr>
            <p:ph type="subTitle" idx="1"/>
          </p:nvPr>
        </p:nvSpPr>
        <p:spPr>
          <a:xfrm>
            <a:off x="1371600" y="2209800"/>
            <a:ext cx="6400800" cy="3429000"/>
          </a:xfrm>
        </p:spPr>
        <p:txBody>
          <a:bodyPr>
            <a:normAutofit fontScale="32500" lnSpcReduction="20000"/>
          </a:bodyPr>
          <a:lstStyle/>
          <a:p>
            <a:pPr algn="just"/>
            <a:r>
              <a:rPr lang="en-US" sz="7700" dirty="0" smtClean="0">
                <a:solidFill>
                  <a:schemeClr val="tx1"/>
                </a:solidFill>
                <a:latin typeface="Times New Roman" pitchFamily="18" charset="0"/>
                <a:ea typeface="+mj-ea"/>
                <a:cs typeface="Times New Roman" pitchFamily="18" charset="0"/>
              </a:rPr>
              <a:t>	A </a:t>
            </a:r>
            <a:r>
              <a:rPr lang="en-US" sz="7700" dirty="0" smtClean="0">
                <a:solidFill>
                  <a:schemeClr val="tx1"/>
                </a:solidFill>
                <a:latin typeface="Times New Roman" pitchFamily="18" charset="0"/>
                <a:ea typeface="+mj-ea"/>
                <a:cs typeface="Times New Roman" pitchFamily="18" charset="0"/>
              </a:rPr>
              <a:t>Risk Management Information System (RMIS) is an integrated computer information system used to aggregate risk data and to help decision makers evaluate business risks</a:t>
            </a:r>
            <a:r>
              <a:rPr lang="en-US" sz="7700" dirty="0" smtClean="0">
                <a:solidFill>
                  <a:schemeClr val="tx1"/>
                </a:solidFill>
                <a:latin typeface="Times New Roman" pitchFamily="18" charset="0"/>
                <a:ea typeface="+mj-ea"/>
                <a:cs typeface="Times New Roman" pitchFamily="18" charset="0"/>
              </a:rPr>
              <a:t>.</a:t>
            </a:r>
          </a:p>
          <a:p>
            <a:pPr algn="just"/>
            <a:endParaRPr lang="en-US" sz="7700" dirty="0" smtClean="0">
              <a:solidFill>
                <a:schemeClr val="tx1"/>
              </a:solidFill>
              <a:latin typeface="Times New Roman" pitchFamily="18" charset="0"/>
              <a:ea typeface="+mj-ea"/>
              <a:cs typeface="Times New Roman" pitchFamily="18" charset="0"/>
            </a:endParaRPr>
          </a:p>
          <a:p>
            <a:pPr algn="just"/>
            <a:r>
              <a:rPr lang="en-US" sz="7700" dirty="0" smtClean="0">
                <a:solidFill>
                  <a:schemeClr val="tx1"/>
                </a:solidFill>
                <a:latin typeface="Times New Roman" pitchFamily="18" charset="0"/>
                <a:ea typeface="+mj-ea"/>
                <a:cs typeface="Times New Roman" pitchFamily="18" charset="0"/>
              </a:rPr>
              <a:t>	This information includes risk exposure, protection measures and risk management. Examples of stored information include loss-control measures, property values, records of prior claims and relevant insurance policies.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latin typeface="Times New Roman" pitchFamily="18" charset="0"/>
                <a:cs typeface="Times New Roman" pitchFamily="18" charset="0"/>
              </a:rPr>
              <a:t>1. Expanding responsibilities</a:t>
            </a:r>
            <a:r>
              <a:rPr lang="en-US" sz="3200" dirty="0" smtClean="0">
                <a:latin typeface="Times New Roman" pitchFamily="18" charset="0"/>
                <a:cs typeface="Times New Roman" pitchFamily="18" charset="0"/>
              </a:rPr>
              <a: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Risk </a:t>
            </a:r>
            <a:r>
              <a:rPr lang="en-US" dirty="0" smtClean="0">
                <a:latin typeface="Times New Roman" pitchFamily="18" charset="0"/>
                <a:cs typeface="Times New Roman" pitchFamily="18" charset="0"/>
              </a:rPr>
              <a:t>managers no longer play a supporting role on the finance team. Today, they are valued C-level executives, responsible for presenting to boards and other stakeholders on a regular basis. Their ability to access and manage the data is directly tied to their success in speeding up processes and assisting in decision making.</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2. Stricter governance regulations and more insecurity</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dirty="0" smtClean="0"/>
              <a:t>	</a:t>
            </a:r>
            <a:r>
              <a:rPr lang="en-US" dirty="0" smtClean="0">
                <a:latin typeface="Times New Roman" pitchFamily="18" charset="0"/>
                <a:cs typeface="Times New Roman" pitchFamily="18" charset="0"/>
              </a:rPr>
              <a:t>Today’s </a:t>
            </a:r>
            <a:r>
              <a:rPr lang="en-US" dirty="0" smtClean="0">
                <a:latin typeface="Times New Roman" pitchFamily="18" charset="0"/>
                <a:cs typeface="Times New Roman" pitchFamily="18" charset="0"/>
              </a:rPr>
              <a:t>world is litigious and uncertain. The cost of mistakes grows higher in an unsteady economy with a growing population and number of natural disasters. There’s more at risk.</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latin typeface="Times New Roman" pitchFamily="18" charset="0"/>
                <a:cs typeface="Times New Roman" pitchFamily="18" charset="0"/>
              </a:rPr>
              <a:t>3. Brand </a:t>
            </a:r>
            <a:r>
              <a:rPr lang="en-US" sz="3200" b="1" dirty="0" smtClean="0">
                <a:latin typeface="Times New Roman" pitchFamily="18" charset="0"/>
                <a:cs typeface="Times New Roman" pitchFamily="18" charset="0"/>
              </a:rPr>
              <a:t>reputation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None/>
            </a:pPr>
            <a:r>
              <a:rPr lang="en-US" b="1" dirty="0" smtClean="0"/>
              <a:t>	 </a:t>
            </a:r>
            <a:r>
              <a:rPr lang="en-US" dirty="0" smtClean="0">
                <a:latin typeface="Times New Roman" pitchFamily="18" charset="0"/>
                <a:cs typeface="Times New Roman" pitchFamily="18" charset="0"/>
              </a:rPr>
              <a:t>With a global economy and easy access to social media, every organization’s reputation is on the line every minute of the day. An organization’s ability to manage its reputation – and potential damage to that reputation – is also a marker of its </a:t>
            </a:r>
            <a:r>
              <a:rPr lang="en-US" dirty="0" smtClean="0">
                <a:latin typeface="Times New Roman" pitchFamily="18" charset="0"/>
                <a:cs typeface="Times New Roman" pitchFamily="18" charset="0"/>
              </a:rPr>
              <a:t>success.</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latin typeface="Times New Roman" pitchFamily="18" charset="0"/>
                <a:cs typeface="Times New Roman" pitchFamily="18" charset="0"/>
              </a:rPr>
              <a:t>4. More data than ever before</a:t>
            </a:r>
            <a:endParaRPr lang="en-US" sz="3200" dirty="0"/>
          </a:p>
        </p:txBody>
      </p:sp>
      <p:sp>
        <p:nvSpPr>
          <p:cNvPr id="3" name="Content Placeholder 2"/>
          <p:cNvSpPr>
            <a:spLocks noGrp="1"/>
          </p:cNvSpPr>
          <p:nvPr>
            <p:ph idx="1"/>
          </p:nvPr>
        </p:nvSpPr>
        <p:spPr/>
        <p:txBody>
          <a:bodyPr/>
          <a:lstStyle/>
          <a:p>
            <a:pPr lvl="0" algn="just">
              <a:buNone/>
            </a:pPr>
            <a:r>
              <a:rPr lang="en-US" dirty="0" smtClean="0"/>
              <a:t>			</a:t>
            </a:r>
            <a:r>
              <a:rPr lang="en-US" dirty="0" smtClean="0">
                <a:latin typeface="Times New Roman" pitchFamily="18" charset="0"/>
                <a:cs typeface="Times New Roman" pitchFamily="18" charset="0"/>
              </a:rPr>
              <a:t>Information is all around, and therefore, aggregating risk data has become more important than ever. It is nearly impossible to manage all the information efficiently via disjointed spreadsheets anymore. Through the use of technology, however, the information becomes not only manageable but useful.</a:t>
            </a: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TotalTime>
  <Words>47</Words>
  <Application>Microsoft Office PowerPoint</Application>
  <PresentationFormat>On-screen Show (4:3)</PresentationFormat>
  <Paragraphs>23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Risk Management Information Systems</vt:lpstr>
      <vt:lpstr> Risk Management Information Systems  </vt:lpstr>
      <vt:lpstr>1. Expanding responsibilities </vt:lpstr>
      <vt:lpstr>            2. Stricter governance regulations and more insecurity</vt:lpstr>
      <vt:lpstr>3. Brand reputation</vt:lpstr>
      <vt:lpstr>4. More data than ever before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Management Information Systems  </dc:title>
  <dc:creator>cpac</dc:creator>
  <cp:lastModifiedBy>cpac</cp:lastModifiedBy>
  <cp:revision>3</cp:revision>
  <dcterms:created xsi:type="dcterms:W3CDTF">2006-08-16T00:00:00Z</dcterms:created>
  <dcterms:modified xsi:type="dcterms:W3CDTF">2024-11-20T09:58:04Z</dcterms:modified>
</cp:coreProperties>
</file>