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2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4567" y="675249"/>
            <a:ext cx="5739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RETAIL MARKETING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59" y="2690336"/>
            <a:ext cx="81029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S.P. SUBHA  </a:t>
            </a:r>
            <a:b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600" b="1" i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600" b="1" i="1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Retail-Marketing-Management-Marketing-Mix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Retail-Marketing-Management-Marketing-Mix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etail-Marketing-Management-Marketing-Mix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Retail-Marketing-Management-Marketing-Mix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etail-Marketing-Management-Marketing-Mix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Retail-Marketing-Management-Marketing-Mix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Retail-Marketing-Management-Marketing-Mix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Retail-Marketing-Management-Marketing-Mix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Retail-Marketing-Management-Marketing-Mix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Retail-Marketing-Management-Marketing-Mix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Retail-Marketing-Management-Marketing-Mix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Retail-Marketing-Management-Marketing-Mix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Retail-Marketing-Management-Marketing-Mix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Retail-Marketing-Management-Marketing-Mix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Retail-Marketing-Management-Marketing-Mix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Retail-Marketing-Management-Marketing-Mix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Retail-Marketing-Management-Marketing-Mix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Retail-Marketing-Management-Marketing-Mix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Retail-Marketing-Management-Marketing-Mix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6">
      <a:dk1>
        <a:srgbClr val="835D00"/>
      </a:dk1>
      <a:lt1>
        <a:sysClr val="window" lastClr="FFFFFF"/>
      </a:lt1>
      <a:dk2>
        <a:srgbClr val="C58C00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</TotalTime>
  <Words>5</Words>
  <Application>Microsoft Office PowerPoint</Application>
  <PresentationFormat>On-screen Show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6</cp:revision>
  <dcterms:created xsi:type="dcterms:W3CDTF">2013-01-27T09:14:16Z</dcterms:created>
  <dcterms:modified xsi:type="dcterms:W3CDTF">2024-11-15T06:24:36Z</dcterms:modified>
</cp:coreProperties>
</file>