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yjus.com/biology/prokaryotic-and-eukaryotic-cell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yjus.com/biology/plant-cell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byjus.com/neet/ribosomes-site-of-protein-synthesi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algn="l"/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hnschrift SemiBold SemiConden" pitchFamily="34" charset="0"/>
            </a:endParaRPr>
          </a:p>
          <a:p>
            <a:pPr algn="l"/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hnschrift SemiBold SemiConden" pitchFamily="34" charset="0"/>
            </a:endParaRPr>
          </a:p>
          <a:p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SemiBold SemiConden" pitchFamily="34" charset="0"/>
              </a:rPr>
              <a:t>By.,</a:t>
            </a:r>
          </a:p>
          <a:p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SemiBold SemiConden" pitchFamily="34" charset="0"/>
              </a:rPr>
              <a:t>Dr.G.Srikanth</a:t>
            </a:r>
            <a:endParaRPr lang="en-US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hnschrift SemiBold SemiConden" pitchFamily="34" charset="0"/>
            </a:endParaRPr>
          </a:p>
          <a:p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SemiBold SemiConden" pitchFamily="34" charset="0"/>
              </a:rPr>
              <a:t>Assistant Professor Of Zoology</a:t>
            </a:r>
          </a:p>
          <a:p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SemiBold SemiConden" pitchFamily="34" charset="0"/>
              </a:rPr>
              <a:t>Dept. of  Botany</a:t>
            </a:r>
          </a:p>
          <a:p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SemiBold SemiConden" pitchFamily="34" charset="0"/>
              </a:rPr>
              <a:t>C.P.A .College</a:t>
            </a:r>
          </a:p>
          <a:p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hnschrift SemiBold SemiConden" pitchFamily="34" charset="0"/>
              </a:rPr>
              <a:t>Bodinayakanur</a:t>
            </a:r>
            <a:endParaRPr lang="en-IN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hnschrift SemiBold SemiConde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7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Ribosomes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i="1" dirty="0" smtClean="0"/>
          </a:p>
          <a:p>
            <a:r>
              <a:rPr lang="en-US" b="1" i="1" dirty="0" smtClean="0"/>
              <a:t>Ribosomes </a:t>
            </a:r>
            <a:r>
              <a:rPr lang="en-US" b="1" i="1" dirty="0"/>
              <a:t>are one of the most important cell organelles composed of RNA and protein that converts genetic code into chains of amino acids.”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862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just"/>
            <a:endParaRPr lang="en-US" b="1" i="1" dirty="0"/>
          </a:p>
          <a:p>
            <a:pPr algn="just"/>
            <a:r>
              <a:rPr lang="en-US" b="1" i="1" dirty="0" smtClean="0"/>
              <a:t>A </a:t>
            </a:r>
            <a:r>
              <a:rPr lang="en-US" b="1" i="1" dirty="0"/>
              <a:t>ribosome is a complex molecular machine found inside the living cells that produce proteins from amino acids during a process called protein synthesis or translation. </a:t>
            </a:r>
            <a:endParaRPr lang="en-US" b="1" i="1" dirty="0" smtClean="0"/>
          </a:p>
          <a:p>
            <a:pPr algn="just"/>
            <a:r>
              <a:rPr lang="en-US" b="1" i="1" dirty="0" smtClean="0"/>
              <a:t>The </a:t>
            </a:r>
            <a:r>
              <a:rPr lang="en-US" b="1" i="1" dirty="0"/>
              <a:t>process of protein synthesis is a primary function, which is performed by all living cells.</a:t>
            </a:r>
            <a:endParaRPr lang="en-IN" b="1" i="1" dirty="0"/>
          </a:p>
        </p:txBody>
      </p:sp>
    </p:spTree>
    <p:extLst>
      <p:ext uri="{BB962C8B-B14F-4D97-AF65-F5344CB8AC3E}">
        <p14:creationId xmlns:p14="http://schemas.microsoft.com/office/powerpoint/2010/main" val="415897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067800" cy="5086350"/>
          </a:xfrm>
        </p:spPr>
        <p:txBody>
          <a:bodyPr>
            <a:normAutofit lnSpcReduction="10000"/>
          </a:bodyPr>
          <a:lstStyle/>
          <a:p>
            <a:pPr algn="just"/>
            <a:endParaRPr lang="en-US" b="1" i="1" dirty="0" smtClean="0"/>
          </a:p>
          <a:p>
            <a:pPr algn="just"/>
            <a:r>
              <a:rPr lang="en-US" b="1" i="1" dirty="0" smtClean="0"/>
              <a:t>Ribosomes </a:t>
            </a:r>
            <a:r>
              <a:rPr lang="en-US" b="1" i="1" dirty="0"/>
              <a:t>are specialized cell organelles and are found in both </a:t>
            </a:r>
            <a:r>
              <a:rPr lang="en-US" b="1" i="1" dirty="0">
                <a:hlinkClick r:id="rId2"/>
              </a:rPr>
              <a:t>prokaryotic and eukaryotic cells</a:t>
            </a:r>
            <a:r>
              <a:rPr lang="en-US" b="1" i="1" dirty="0"/>
              <a:t>. Every living cell requires ribosomes for the production </a:t>
            </a:r>
            <a:endParaRPr lang="en-US" b="1" i="1" dirty="0" smtClean="0"/>
          </a:p>
          <a:p>
            <a:pPr algn="just"/>
            <a:r>
              <a:rPr lang="en-US" b="1" i="1" dirty="0" smtClean="0"/>
              <a:t>of </a:t>
            </a:r>
            <a:r>
              <a:rPr lang="en-US" b="1" i="1" dirty="0"/>
              <a:t>proteins.</a:t>
            </a:r>
          </a:p>
          <a:p>
            <a:pPr algn="just"/>
            <a:r>
              <a:rPr lang="en-US" b="1" i="1" dirty="0"/>
              <a:t>This cell organelle also functions by binding to a messenger ribonucleic acid (mRNA) and decoding the information carried by the nucleotide sequence of the mRNA. </a:t>
            </a:r>
            <a:endParaRPr lang="en-US" b="1" i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721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94623"/>
          </a:xfrm>
        </p:spPr>
        <p:txBody>
          <a:bodyPr/>
          <a:lstStyle/>
          <a:p>
            <a:pPr algn="just"/>
            <a:endParaRPr lang="en-US" b="1" i="1" dirty="0" smtClean="0"/>
          </a:p>
          <a:p>
            <a:pPr algn="just"/>
            <a:endParaRPr lang="en-US" b="1" i="1" dirty="0"/>
          </a:p>
          <a:p>
            <a:pPr algn="just"/>
            <a:r>
              <a:rPr lang="en-US" b="1" i="1" dirty="0" smtClean="0"/>
              <a:t>They </a:t>
            </a:r>
            <a:r>
              <a:rPr lang="en-US" b="1" i="1" dirty="0"/>
              <a:t>transfer RNAs (</a:t>
            </a:r>
            <a:r>
              <a:rPr lang="en-US" b="1" i="1" dirty="0" err="1"/>
              <a:t>tRNAs</a:t>
            </a:r>
            <a:r>
              <a:rPr lang="en-US" b="1" i="1" dirty="0"/>
              <a:t>) comprising amino acids and enter into the ribosome at the acceptor site. </a:t>
            </a:r>
            <a:endParaRPr lang="en-US" b="1" i="1" dirty="0" smtClean="0"/>
          </a:p>
          <a:p>
            <a:pPr algn="just"/>
            <a:r>
              <a:rPr lang="en-US" b="1" i="1" dirty="0" smtClean="0"/>
              <a:t>Once </a:t>
            </a:r>
            <a:r>
              <a:rPr lang="en-US" b="1" i="1" dirty="0"/>
              <a:t>it gets bound up, it adds amino acid to the growing protein chain on </a:t>
            </a:r>
            <a:r>
              <a:rPr lang="en-US" b="1" i="1" dirty="0" err="1"/>
              <a:t>tRNA</a:t>
            </a:r>
            <a:r>
              <a:rPr lang="en-US" b="1" i="1" dirty="0"/>
              <a:t>.</a:t>
            </a:r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133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algn="just"/>
            <a:r>
              <a:rPr lang="en-US" b="1" i="1" dirty="0"/>
              <a:t>A ribosome is a complex of RNA and protein and is, therefore, known as a </a:t>
            </a:r>
            <a:r>
              <a:rPr lang="en-US" b="1" i="1" dirty="0" err="1"/>
              <a:t>ribonucleoprotein</a:t>
            </a:r>
            <a:r>
              <a:rPr lang="en-US" b="1" i="1" dirty="0"/>
              <a:t>. It is composed of two subunits – smaller and larger.</a:t>
            </a:r>
          </a:p>
          <a:p>
            <a:pPr algn="just"/>
            <a:r>
              <a:rPr lang="en-US" b="1" i="1" dirty="0"/>
              <a:t>The smaller subunit is where the mRNA binds and is decoded, and in the larger subunit, the amino acids get added</a:t>
            </a:r>
            <a:r>
              <a:rPr lang="en-US" b="1" i="1" dirty="0" smtClean="0"/>
              <a:t>.</a:t>
            </a:r>
          </a:p>
          <a:p>
            <a:pPr algn="just"/>
            <a:r>
              <a:rPr lang="en-US" b="1" i="1" dirty="0" smtClean="0"/>
              <a:t> </a:t>
            </a:r>
            <a:r>
              <a:rPr lang="en-US" b="1" i="1" dirty="0"/>
              <a:t>Both of the subunits contain both protein and ribonucleic acid components</a:t>
            </a:r>
            <a:r>
              <a:rPr lang="en-US" b="1" i="1" dirty="0" smtClean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10187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i="1" dirty="0"/>
              <a:t>The two subunits are joined to each other by interactions between the </a:t>
            </a:r>
            <a:r>
              <a:rPr lang="en-US" b="1" i="1" dirty="0" err="1"/>
              <a:t>rRNAs</a:t>
            </a:r>
            <a:r>
              <a:rPr lang="en-US" b="1" i="1" dirty="0"/>
              <a:t> in one subunit and proteins in the other subunit.</a:t>
            </a:r>
          </a:p>
          <a:p>
            <a:pPr algn="just"/>
            <a:r>
              <a:rPr lang="en-US" b="1" i="1" dirty="0"/>
              <a:t>Ribosomes are located inside the cytosol found in the </a:t>
            </a:r>
            <a:r>
              <a:rPr lang="en-US" b="1" i="1" dirty="0">
                <a:hlinkClick r:id="rId2"/>
              </a:rPr>
              <a:t>plant cell</a:t>
            </a:r>
            <a:r>
              <a:rPr lang="en-US" b="1" i="1" dirty="0"/>
              <a:t> and animal cells.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2870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32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i="1" dirty="0" smtClean="0"/>
              <a:t>The </a:t>
            </a:r>
            <a:r>
              <a:rPr lang="en-US" sz="3600" b="1" i="1" dirty="0"/>
              <a:t>ribosome structure includes the following:</a:t>
            </a:r>
            <a:br>
              <a:rPr lang="en-US" sz="3600" b="1" i="1" dirty="0"/>
            </a:br>
            <a:endParaRPr lang="en-IN" sz="3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5350"/>
            <a:ext cx="9144000" cy="424814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i="1" dirty="0" smtClean="0"/>
              <a:t>It </a:t>
            </a:r>
            <a:r>
              <a:rPr lang="en-US" b="1" i="1" dirty="0"/>
              <a:t>is located in two areas of cytoplasm.</a:t>
            </a:r>
          </a:p>
          <a:p>
            <a:pPr algn="just"/>
            <a:r>
              <a:rPr lang="en-US" b="1" i="1" dirty="0"/>
              <a:t>Scattered in the cytoplasm.</a:t>
            </a:r>
          </a:p>
          <a:p>
            <a:pPr algn="just"/>
            <a:r>
              <a:rPr lang="en-US" b="1" i="1" dirty="0"/>
              <a:t>Prokaryotes have 70S ribosomes while eukaryotes have 80S ribosomes.</a:t>
            </a:r>
          </a:p>
          <a:p>
            <a:pPr algn="just"/>
            <a:r>
              <a:rPr lang="en-US" b="1" i="1" dirty="0"/>
              <a:t>Around 62% of ribosomes are comprised of RNA, while the rest is proteins.</a:t>
            </a:r>
          </a:p>
          <a:p>
            <a:pPr algn="just"/>
            <a:r>
              <a:rPr lang="en-US" b="1" i="1" dirty="0"/>
              <a:t>The structure of free and bound ribosomes is similar and is associated with protein synthesis.</a:t>
            </a:r>
          </a:p>
          <a:p>
            <a:pPr algn="just"/>
            <a:endParaRPr lang="en-IN" b="1" i="1" dirty="0"/>
          </a:p>
        </p:txBody>
      </p:sp>
    </p:spTree>
    <p:extLst>
      <p:ext uri="{BB962C8B-B14F-4D97-AF65-F5344CB8AC3E}">
        <p14:creationId xmlns:p14="http://schemas.microsoft.com/office/powerpoint/2010/main" val="645505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667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i="1" dirty="0" smtClean="0"/>
              <a:t>Ribosomes </a:t>
            </a:r>
            <a:r>
              <a:rPr lang="en-US" b="1" i="1" dirty="0"/>
              <a:t>Function</a:t>
            </a:r>
            <a:r>
              <a:rPr lang="en-US" b="1" dirty="0"/>
              <a:t/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9150"/>
            <a:ext cx="9067800" cy="4267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i="1" dirty="0" smtClean="0"/>
              <a:t>The </a:t>
            </a:r>
            <a:r>
              <a:rPr lang="en-US" b="1" i="1" dirty="0"/>
              <a:t>important ribosome function includes:</a:t>
            </a:r>
          </a:p>
          <a:p>
            <a:pPr algn="just"/>
            <a:r>
              <a:rPr lang="en-US" b="1" i="1" dirty="0"/>
              <a:t>It assembles amino acids to form proteins that are essential to carry out cellular functions.</a:t>
            </a:r>
          </a:p>
          <a:p>
            <a:pPr algn="just"/>
            <a:r>
              <a:rPr lang="en-US" b="1" i="1" dirty="0"/>
              <a:t>The DNA produces mRNA by the process of DNA transcription.</a:t>
            </a:r>
          </a:p>
          <a:p>
            <a:pPr algn="just"/>
            <a:r>
              <a:rPr lang="en-US" b="1" i="1" dirty="0"/>
              <a:t>The mRNA is synthesized in the nucleus and transported to the cytoplasm for the process of protein synthesis.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024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pPr algn="just"/>
            <a:endParaRPr lang="en-US" b="1" i="1" dirty="0" smtClean="0"/>
          </a:p>
          <a:p>
            <a:pPr algn="just"/>
            <a:r>
              <a:rPr lang="en-US" b="1" i="1" dirty="0" smtClean="0"/>
              <a:t>The </a:t>
            </a:r>
            <a:r>
              <a:rPr lang="en-US" b="1" i="1" dirty="0"/>
              <a:t>ribosomal subunits in the cytoplasm are bound around mRNA polymers. The </a:t>
            </a:r>
            <a:r>
              <a:rPr lang="en-US" b="1" i="1" dirty="0" err="1"/>
              <a:t>tRNA</a:t>
            </a:r>
            <a:r>
              <a:rPr lang="en-US" b="1" i="1" dirty="0"/>
              <a:t> then synthesizes proteins.</a:t>
            </a:r>
          </a:p>
          <a:p>
            <a:pPr algn="just"/>
            <a:r>
              <a:rPr lang="en-US" b="1" i="1" dirty="0"/>
              <a:t>Ribosomes are the </a:t>
            </a:r>
            <a:r>
              <a:rPr lang="en-US" b="1" i="1" dirty="0">
                <a:hlinkClick r:id="rId2"/>
              </a:rPr>
              <a:t>site of protein synthesis</a:t>
            </a:r>
            <a:r>
              <a:rPr lang="en-US" b="1" i="1" dirty="0"/>
              <a:t>.</a:t>
            </a:r>
          </a:p>
          <a:p>
            <a:pPr algn="just"/>
            <a:r>
              <a:rPr lang="en-US" b="1" i="1" dirty="0"/>
              <a:t>The proteins synthesized in the cytoplasm are utilized in the cytoplasm itself, the proteins synthesized by bound ribosomes are transported outside the cell.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089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08635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8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  <a:endParaRPr lang="en-IN" sz="8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6918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362</Words>
  <Application>Microsoft Office PowerPoint</Application>
  <PresentationFormat>On-screen Show (16:9)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Ribosomes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The ribosome structure includes the following: </vt:lpstr>
      <vt:lpstr> Ribosomes Function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12</cp:revision>
  <dcterms:created xsi:type="dcterms:W3CDTF">2006-08-16T00:00:00Z</dcterms:created>
  <dcterms:modified xsi:type="dcterms:W3CDTF">2024-12-03T16:42:34Z</dcterms:modified>
</cp:coreProperties>
</file>