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AC3AD2-391A-46F4-8835-900B3C28425C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9A6949EA-839F-4EE9-BE95-7D3D0B5283E1}">
      <dgm:prSet/>
      <dgm:spPr/>
      <dgm:t>
        <a:bodyPr/>
        <a:lstStyle/>
        <a:p>
          <a:r>
            <a:rPr lang="en-US" b="1"/>
            <a:t>In-Store Retailing</a:t>
          </a:r>
          <a:r>
            <a:rPr lang="en-US"/>
            <a:t>:</a:t>
          </a:r>
        </a:p>
      </dgm:t>
    </dgm:pt>
    <dgm:pt modelId="{C222DDD7-8422-4EDE-BD51-7F68DB7C9041}" type="parTrans" cxnId="{1EC8850C-A7D9-4DC6-9AD8-23BDF07C40C9}">
      <dgm:prSet/>
      <dgm:spPr/>
      <dgm:t>
        <a:bodyPr/>
        <a:lstStyle/>
        <a:p>
          <a:endParaRPr lang="en-US"/>
        </a:p>
      </dgm:t>
    </dgm:pt>
    <dgm:pt modelId="{B4D6434E-4F6B-4CBE-BBC0-7B292DFFE36F}" type="sibTrans" cxnId="{1EC8850C-A7D9-4DC6-9AD8-23BDF07C40C9}">
      <dgm:prSet/>
      <dgm:spPr/>
      <dgm:t>
        <a:bodyPr/>
        <a:lstStyle/>
        <a:p>
          <a:endParaRPr lang="en-US"/>
        </a:p>
      </dgm:t>
    </dgm:pt>
    <dgm:pt modelId="{78DBC2BE-E619-4747-A48A-654104ED954D}">
      <dgm:prSet/>
      <dgm:spPr/>
      <dgm:t>
        <a:bodyPr/>
        <a:lstStyle/>
        <a:p>
          <a:r>
            <a:rPr lang="en-US"/>
            <a:t>Traditional brick-and-mortar stores like supermarkets, department stores, and specialty shops.</a:t>
          </a:r>
        </a:p>
      </dgm:t>
    </dgm:pt>
    <dgm:pt modelId="{CD7C96BC-B67E-45DF-8E75-A0D0DDE46A0B}" type="parTrans" cxnId="{603DD4F6-560F-4444-8DF5-8B9CDA93E096}">
      <dgm:prSet/>
      <dgm:spPr/>
      <dgm:t>
        <a:bodyPr/>
        <a:lstStyle/>
        <a:p>
          <a:endParaRPr lang="en-US"/>
        </a:p>
      </dgm:t>
    </dgm:pt>
    <dgm:pt modelId="{9ABF15FD-B788-4D90-957C-7707BC34ACA5}" type="sibTrans" cxnId="{603DD4F6-560F-4444-8DF5-8B9CDA93E096}">
      <dgm:prSet/>
      <dgm:spPr/>
      <dgm:t>
        <a:bodyPr/>
        <a:lstStyle/>
        <a:p>
          <a:endParaRPr lang="en-US"/>
        </a:p>
      </dgm:t>
    </dgm:pt>
    <dgm:pt modelId="{5D995418-1ED0-4977-88A2-A14F4D76AE1E}">
      <dgm:prSet/>
      <dgm:spPr/>
      <dgm:t>
        <a:bodyPr/>
        <a:lstStyle/>
        <a:p>
          <a:r>
            <a:rPr lang="en-US" b="1"/>
            <a:t>Online Retailing</a:t>
          </a:r>
          <a:r>
            <a:rPr lang="en-US"/>
            <a:t>:</a:t>
          </a:r>
        </a:p>
      </dgm:t>
    </dgm:pt>
    <dgm:pt modelId="{DE5AEA7D-A20A-4D75-9BEE-F1B8CD23B8D4}" type="parTrans" cxnId="{8EC50FCD-D572-40FC-8008-A07C3DDEFD16}">
      <dgm:prSet/>
      <dgm:spPr/>
      <dgm:t>
        <a:bodyPr/>
        <a:lstStyle/>
        <a:p>
          <a:endParaRPr lang="en-US"/>
        </a:p>
      </dgm:t>
    </dgm:pt>
    <dgm:pt modelId="{D390183B-7A91-4C2D-96EC-F54A2ACA5CF2}" type="sibTrans" cxnId="{8EC50FCD-D572-40FC-8008-A07C3DDEFD16}">
      <dgm:prSet/>
      <dgm:spPr/>
      <dgm:t>
        <a:bodyPr/>
        <a:lstStyle/>
        <a:p>
          <a:endParaRPr lang="en-US"/>
        </a:p>
      </dgm:t>
    </dgm:pt>
    <dgm:pt modelId="{69FF1AA4-A6A8-49CF-ABE9-09E926569714}">
      <dgm:prSet/>
      <dgm:spPr/>
      <dgm:t>
        <a:bodyPr/>
        <a:lstStyle/>
        <a:p>
          <a:r>
            <a:rPr lang="en-US"/>
            <a:t>E-commerce platforms such as Amazon and eBay that allow consumers to shop online.</a:t>
          </a:r>
        </a:p>
      </dgm:t>
    </dgm:pt>
    <dgm:pt modelId="{396BF83B-57AF-4F64-8946-81E6824EE4E1}" type="parTrans" cxnId="{F793FE3D-02CC-4106-93E9-E8AD79F1AC6E}">
      <dgm:prSet/>
      <dgm:spPr/>
      <dgm:t>
        <a:bodyPr/>
        <a:lstStyle/>
        <a:p>
          <a:endParaRPr lang="en-US"/>
        </a:p>
      </dgm:t>
    </dgm:pt>
    <dgm:pt modelId="{E384353D-83B3-470F-BA9E-F62ACA863A22}" type="sibTrans" cxnId="{F793FE3D-02CC-4106-93E9-E8AD79F1AC6E}">
      <dgm:prSet/>
      <dgm:spPr/>
      <dgm:t>
        <a:bodyPr/>
        <a:lstStyle/>
        <a:p>
          <a:endParaRPr lang="en-US"/>
        </a:p>
      </dgm:t>
    </dgm:pt>
    <dgm:pt modelId="{5D78CF5E-5F70-4F08-9E73-F1FCEC56BE26}">
      <dgm:prSet/>
      <dgm:spPr/>
      <dgm:t>
        <a:bodyPr/>
        <a:lstStyle/>
        <a:p>
          <a:r>
            <a:rPr lang="en-US" b="1"/>
            <a:t>Direct Selling</a:t>
          </a:r>
          <a:r>
            <a:rPr lang="en-US"/>
            <a:t>:</a:t>
          </a:r>
        </a:p>
      </dgm:t>
    </dgm:pt>
    <dgm:pt modelId="{74263FCC-65BA-4A2A-9DC7-EB7DB69DC7BD}" type="parTrans" cxnId="{77E9A827-5DDE-4F29-8CAC-15AC182B51FF}">
      <dgm:prSet/>
      <dgm:spPr/>
      <dgm:t>
        <a:bodyPr/>
        <a:lstStyle/>
        <a:p>
          <a:endParaRPr lang="en-US"/>
        </a:p>
      </dgm:t>
    </dgm:pt>
    <dgm:pt modelId="{5F799861-7977-4181-81F5-645E4F9278FF}" type="sibTrans" cxnId="{77E9A827-5DDE-4F29-8CAC-15AC182B51FF}">
      <dgm:prSet/>
      <dgm:spPr/>
      <dgm:t>
        <a:bodyPr/>
        <a:lstStyle/>
        <a:p>
          <a:endParaRPr lang="en-US"/>
        </a:p>
      </dgm:t>
    </dgm:pt>
    <dgm:pt modelId="{214D69B7-6D61-4D27-BB5F-9557B0271A20}">
      <dgm:prSet/>
      <dgm:spPr/>
      <dgm:t>
        <a:bodyPr/>
        <a:lstStyle/>
        <a:p>
          <a:r>
            <a:rPr lang="en-US"/>
            <a:t>Selling products directly to consumers through methods like home parties or door-to-door.</a:t>
          </a:r>
        </a:p>
      </dgm:t>
    </dgm:pt>
    <dgm:pt modelId="{09E886A3-BD53-4E2F-A173-D21290D4091A}" type="parTrans" cxnId="{9FC7C808-2C5A-42AB-BDB5-0706B78CF3D0}">
      <dgm:prSet/>
      <dgm:spPr/>
      <dgm:t>
        <a:bodyPr/>
        <a:lstStyle/>
        <a:p>
          <a:endParaRPr lang="en-US"/>
        </a:p>
      </dgm:t>
    </dgm:pt>
    <dgm:pt modelId="{5A6BA888-B949-4E97-A518-7D99A07A9C87}" type="sibTrans" cxnId="{9FC7C808-2C5A-42AB-BDB5-0706B78CF3D0}">
      <dgm:prSet/>
      <dgm:spPr/>
      <dgm:t>
        <a:bodyPr/>
        <a:lstStyle/>
        <a:p>
          <a:endParaRPr lang="en-US"/>
        </a:p>
      </dgm:t>
    </dgm:pt>
    <dgm:pt modelId="{676FC25C-D73A-401B-8C9A-5CBAD21F1B2A}">
      <dgm:prSet/>
      <dgm:spPr/>
      <dgm:t>
        <a:bodyPr/>
        <a:lstStyle/>
        <a:p>
          <a:r>
            <a:rPr lang="en-US" b="1"/>
            <a:t>Omnichannel Retailing</a:t>
          </a:r>
          <a:r>
            <a:rPr lang="en-US"/>
            <a:t>:</a:t>
          </a:r>
        </a:p>
      </dgm:t>
    </dgm:pt>
    <dgm:pt modelId="{F1B24CB7-68A1-4CE3-9CDD-C15B322DA16A}" type="parTrans" cxnId="{289602BB-170E-4763-9D3E-990F05883621}">
      <dgm:prSet/>
      <dgm:spPr/>
      <dgm:t>
        <a:bodyPr/>
        <a:lstStyle/>
        <a:p>
          <a:endParaRPr lang="en-US"/>
        </a:p>
      </dgm:t>
    </dgm:pt>
    <dgm:pt modelId="{D68DCE94-D7BC-4C41-B622-3A1A5EFA2A35}" type="sibTrans" cxnId="{289602BB-170E-4763-9D3E-990F05883621}">
      <dgm:prSet/>
      <dgm:spPr/>
      <dgm:t>
        <a:bodyPr/>
        <a:lstStyle/>
        <a:p>
          <a:endParaRPr lang="en-US"/>
        </a:p>
      </dgm:t>
    </dgm:pt>
    <dgm:pt modelId="{51B45A19-DB6E-4F32-B552-2C212D9BB151}">
      <dgm:prSet/>
      <dgm:spPr/>
      <dgm:t>
        <a:bodyPr/>
        <a:lstStyle/>
        <a:p>
          <a:r>
            <a:rPr lang="en-US"/>
            <a:t>Integrating in-store, online, and other channels for a seamless customer experience.</a:t>
          </a:r>
        </a:p>
      </dgm:t>
    </dgm:pt>
    <dgm:pt modelId="{EB3F2696-1566-4659-A441-FC4F5A57540E}" type="parTrans" cxnId="{BDB54F07-FB37-40A5-BE03-84B1702C68A8}">
      <dgm:prSet/>
      <dgm:spPr/>
      <dgm:t>
        <a:bodyPr/>
        <a:lstStyle/>
        <a:p>
          <a:endParaRPr lang="en-US"/>
        </a:p>
      </dgm:t>
    </dgm:pt>
    <dgm:pt modelId="{6E26ACB7-59D2-4AA8-970B-3E100FE3EC36}" type="sibTrans" cxnId="{BDB54F07-FB37-40A5-BE03-84B1702C68A8}">
      <dgm:prSet/>
      <dgm:spPr/>
      <dgm:t>
        <a:bodyPr/>
        <a:lstStyle/>
        <a:p>
          <a:endParaRPr lang="en-US"/>
        </a:p>
      </dgm:t>
    </dgm:pt>
    <dgm:pt modelId="{75E1BDA2-6631-4021-B010-CB483F1E0C69}" type="pres">
      <dgm:prSet presAssocID="{51AC3AD2-391A-46F4-8835-900B3C28425C}" presName="linear" presStyleCnt="0">
        <dgm:presLayoutVars>
          <dgm:animLvl val="lvl"/>
          <dgm:resizeHandles val="exact"/>
        </dgm:presLayoutVars>
      </dgm:prSet>
      <dgm:spPr/>
    </dgm:pt>
    <dgm:pt modelId="{D2A6949E-579E-44D6-AF2F-9C0DD57110BA}" type="pres">
      <dgm:prSet presAssocID="{9A6949EA-839F-4EE9-BE95-7D3D0B5283E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D38E29F-93DE-4A55-A019-2DED615380C2}" type="pres">
      <dgm:prSet presAssocID="{9A6949EA-839F-4EE9-BE95-7D3D0B5283E1}" presName="childText" presStyleLbl="revTx" presStyleIdx="0" presStyleCnt="4">
        <dgm:presLayoutVars>
          <dgm:bulletEnabled val="1"/>
        </dgm:presLayoutVars>
      </dgm:prSet>
      <dgm:spPr/>
    </dgm:pt>
    <dgm:pt modelId="{5596AB7E-5F25-4649-A8E9-34A2E31F096B}" type="pres">
      <dgm:prSet presAssocID="{5D995418-1ED0-4977-88A2-A14F4D76AE1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AC5D049-FE0B-4815-BE92-5BBE30FADE23}" type="pres">
      <dgm:prSet presAssocID="{5D995418-1ED0-4977-88A2-A14F4D76AE1E}" presName="childText" presStyleLbl="revTx" presStyleIdx="1" presStyleCnt="4">
        <dgm:presLayoutVars>
          <dgm:bulletEnabled val="1"/>
        </dgm:presLayoutVars>
      </dgm:prSet>
      <dgm:spPr/>
    </dgm:pt>
    <dgm:pt modelId="{5B042936-590F-40E1-B560-F6F36437113E}" type="pres">
      <dgm:prSet presAssocID="{5D78CF5E-5F70-4F08-9E73-F1FCEC56BE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D64AEBB-E943-49C9-A5C5-11380F2FE228}" type="pres">
      <dgm:prSet presAssocID="{5D78CF5E-5F70-4F08-9E73-F1FCEC56BE26}" presName="childText" presStyleLbl="revTx" presStyleIdx="2" presStyleCnt="4">
        <dgm:presLayoutVars>
          <dgm:bulletEnabled val="1"/>
        </dgm:presLayoutVars>
      </dgm:prSet>
      <dgm:spPr/>
    </dgm:pt>
    <dgm:pt modelId="{2BA82821-F8EF-49ED-9E49-1A5BDF787EB9}" type="pres">
      <dgm:prSet presAssocID="{676FC25C-D73A-401B-8C9A-5CBAD21F1B2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68DF53F-70EA-4AE6-A9FF-3EBEA7BE7E7B}" type="pres">
      <dgm:prSet presAssocID="{676FC25C-D73A-401B-8C9A-5CBAD21F1B2A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F4690404-6B9C-4029-A8F5-76FDE81FD72C}" type="presOf" srcId="{5D78CF5E-5F70-4F08-9E73-F1FCEC56BE26}" destId="{5B042936-590F-40E1-B560-F6F36437113E}" srcOrd="0" destOrd="0" presId="urn:microsoft.com/office/officeart/2005/8/layout/vList2"/>
    <dgm:cxn modelId="{BDB54F07-FB37-40A5-BE03-84B1702C68A8}" srcId="{676FC25C-D73A-401B-8C9A-5CBAD21F1B2A}" destId="{51B45A19-DB6E-4F32-B552-2C212D9BB151}" srcOrd="0" destOrd="0" parTransId="{EB3F2696-1566-4659-A441-FC4F5A57540E}" sibTransId="{6E26ACB7-59D2-4AA8-970B-3E100FE3EC36}"/>
    <dgm:cxn modelId="{9FC7C808-2C5A-42AB-BDB5-0706B78CF3D0}" srcId="{5D78CF5E-5F70-4F08-9E73-F1FCEC56BE26}" destId="{214D69B7-6D61-4D27-BB5F-9557B0271A20}" srcOrd="0" destOrd="0" parTransId="{09E886A3-BD53-4E2F-A173-D21290D4091A}" sibTransId="{5A6BA888-B949-4E97-A518-7D99A07A9C87}"/>
    <dgm:cxn modelId="{1EC8850C-A7D9-4DC6-9AD8-23BDF07C40C9}" srcId="{51AC3AD2-391A-46F4-8835-900B3C28425C}" destId="{9A6949EA-839F-4EE9-BE95-7D3D0B5283E1}" srcOrd="0" destOrd="0" parTransId="{C222DDD7-8422-4EDE-BD51-7F68DB7C9041}" sibTransId="{B4D6434E-4F6B-4CBE-BBC0-7B292DFFE36F}"/>
    <dgm:cxn modelId="{77E9A827-5DDE-4F29-8CAC-15AC182B51FF}" srcId="{51AC3AD2-391A-46F4-8835-900B3C28425C}" destId="{5D78CF5E-5F70-4F08-9E73-F1FCEC56BE26}" srcOrd="2" destOrd="0" parTransId="{74263FCC-65BA-4A2A-9DC7-EB7DB69DC7BD}" sibTransId="{5F799861-7977-4181-81F5-645E4F9278FF}"/>
    <dgm:cxn modelId="{65B4793A-B4D9-4F92-8EA5-3F56CB9105D4}" type="presOf" srcId="{51AC3AD2-391A-46F4-8835-900B3C28425C}" destId="{75E1BDA2-6631-4021-B010-CB483F1E0C69}" srcOrd="0" destOrd="0" presId="urn:microsoft.com/office/officeart/2005/8/layout/vList2"/>
    <dgm:cxn modelId="{2236133D-6155-4BDE-A385-8632D9FF11E3}" type="presOf" srcId="{5D995418-1ED0-4977-88A2-A14F4D76AE1E}" destId="{5596AB7E-5F25-4649-A8E9-34A2E31F096B}" srcOrd="0" destOrd="0" presId="urn:microsoft.com/office/officeart/2005/8/layout/vList2"/>
    <dgm:cxn modelId="{F793FE3D-02CC-4106-93E9-E8AD79F1AC6E}" srcId="{5D995418-1ED0-4977-88A2-A14F4D76AE1E}" destId="{69FF1AA4-A6A8-49CF-ABE9-09E926569714}" srcOrd="0" destOrd="0" parTransId="{396BF83B-57AF-4F64-8946-81E6824EE4E1}" sibTransId="{E384353D-83B3-470F-BA9E-F62ACA863A22}"/>
    <dgm:cxn modelId="{A1EADA49-E931-455F-A68B-8FDC61564D0D}" type="presOf" srcId="{51B45A19-DB6E-4F32-B552-2C212D9BB151}" destId="{868DF53F-70EA-4AE6-A9FF-3EBEA7BE7E7B}" srcOrd="0" destOrd="0" presId="urn:microsoft.com/office/officeart/2005/8/layout/vList2"/>
    <dgm:cxn modelId="{2687264B-DA5C-4BB6-8115-34E2E89B998F}" type="presOf" srcId="{214D69B7-6D61-4D27-BB5F-9557B0271A20}" destId="{5D64AEBB-E943-49C9-A5C5-11380F2FE228}" srcOrd="0" destOrd="0" presId="urn:microsoft.com/office/officeart/2005/8/layout/vList2"/>
    <dgm:cxn modelId="{2C0D57B7-A653-4491-AFBA-5BE4A45F4A4F}" type="presOf" srcId="{69FF1AA4-A6A8-49CF-ABE9-09E926569714}" destId="{3AC5D049-FE0B-4815-BE92-5BBE30FADE23}" srcOrd="0" destOrd="0" presId="urn:microsoft.com/office/officeart/2005/8/layout/vList2"/>
    <dgm:cxn modelId="{289602BB-170E-4763-9D3E-990F05883621}" srcId="{51AC3AD2-391A-46F4-8835-900B3C28425C}" destId="{676FC25C-D73A-401B-8C9A-5CBAD21F1B2A}" srcOrd="3" destOrd="0" parTransId="{F1B24CB7-68A1-4CE3-9CDD-C15B322DA16A}" sibTransId="{D68DCE94-D7BC-4C41-B622-3A1A5EFA2A35}"/>
    <dgm:cxn modelId="{6771DABF-C0B9-487C-A99E-390BA76C2F78}" type="presOf" srcId="{676FC25C-D73A-401B-8C9A-5CBAD21F1B2A}" destId="{2BA82821-F8EF-49ED-9E49-1A5BDF787EB9}" srcOrd="0" destOrd="0" presId="urn:microsoft.com/office/officeart/2005/8/layout/vList2"/>
    <dgm:cxn modelId="{8EC50FCD-D572-40FC-8008-A07C3DDEFD16}" srcId="{51AC3AD2-391A-46F4-8835-900B3C28425C}" destId="{5D995418-1ED0-4977-88A2-A14F4D76AE1E}" srcOrd="1" destOrd="0" parTransId="{DE5AEA7D-A20A-4D75-9BEE-F1B8CD23B8D4}" sibTransId="{D390183B-7A91-4C2D-96EC-F54A2ACA5CF2}"/>
    <dgm:cxn modelId="{603DD4F6-560F-4444-8DF5-8B9CDA93E096}" srcId="{9A6949EA-839F-4EE9-BE95-7D3D0B5283E1}" destId="{78DBC2BE-E619-4747-A48A-654104ED954D}" srcOrd="0" destOrd="0" parTransId="{CD7C96BC-B67E-45DF-8E75-A0D0DDE46A0B}" sibTransId="{9ABF15FD-B788-4D90-957C-7707BC34ACA5}"/>
    <dgm:cxn modelId="{BF3DBCF8-003F-4DD7-A3B1-21D285FA904F}" type="presOf" srcId="{78DBC2BE-E619-4747-A48A-654104ED954D}" destId="{6D38E29F-93DE-4A55-A019-2DED615380C2}" srcOrd="0" destOrd="0" presId="urn:microsoft.com/office/officeart/2005/8/layout/vList2"/>
    <dgm:cxn modelId="{8A1187FC-EDAB-49CF-BDD3-4572EE260814}" type="presOf" srcId="{9A6949EA-839F-4EE9-BE95-7D3D0B5283E1}" destId="{D2A6949E-579E-44D6-AF2F-9C0DD57110BA}" srcOrd="0" destOrd="0" presId="urn:microsoft.com/office/officeart/2005/8/layout/vList2"/>
    <dgm:cxn modelId="{27433D26-E438-40FD-A3FD-136CD8946002}" type="presParOf" srcId="{75E1BDA2-6631-4021-B010-CB483F1E0C69}" destId="{D2A6949E-579E-44D6-AF2F-9C0DD57110BA}" srcOrd="0" destOrd="0" presId="urn:microsoft.com/office/officeart/2005/8/layout/vList2"/>
    <dgm:cxn modelId="{7F0407B0-8B78-4FD7-A9B9-EF414CE3942B}" type="presParOf" srcId="{75E1BDA2-6631-4021-B010-CB483F1E0C69}" destId="{6D38E29F-93DE-4A55-A019-2DED615380C2}" srcOrd="1" destOrd="0" presId="urn:microsoft.com/office/officeart/2005/8/layout/vList2"/>
    <dgm:cxn modelId="{C519CDC7-D789-451D-8BC1-926EF7291FAC}" type="presParOf" srcId="{75E1BDA2-6631-4021-B010-CB483F1E0C69}" destId="{5596AB7E-5F25-4649-A8E9-34A2E31F096B}" srcOrd="2" destOrd="0" presId="urn:microsoft.com/office/officeart/2005/8/layout/vList2"/>
    <dgm:cxn modelId="{47C70432-5FA6-4B9C-85D7-58B0C2651BD9}" type="presParOf" srcId="{75E1BDA2-6631-4021-B010-CB483F1E0C69}" destId="{3AC5D049-FE0B-4815-BE92-5BBE30FADE23}" srcOrd="3" destOrd="0" presId="urn:microsoft.com/office/officeart/2005/8/layout/vList2"/>
    <dgm:cxn modelId="{EFB30097-3877-4501-810B-65CB7D1B0ED8}" type="presParOf" srcId="{75E1BDA2-6631-4021-B010-CB483F1E0C69}" destId="{5B042936-590F-40E1-B560-F6F36437113E}" srcOrd="4" destOrd="0" presId="urn:microsoft.com/office/officeart/2005/8/layout/vList2"/>
    <dgm:cxn modelId="{3B53F85A-36B8-431B-BB91-4D58E6C8FF12}" type="presParOf" srcId="{75E1BDA2-6631-4021-B010-CB483F1E0C69}" destId="{5D64AEBB-E943-49C9-A5C5-11380F2FE228}" srcOrd="5" destOrd="0" presId="urn:microsoft.com/office/officeart/2005/8/layout/vList2"/>
    <dgm:cxn modelId="{1163D07E-A577-4E22-82FC-24EF355CA73E}" type="presParOf" srcId="{75E1BDA2-6631-4021-B010-CB483F1E0C69}" destId="{2BA82821-F8EF-49ED-9E49-1A5BDF787EB9}" srcOrd="6" destOrd="0" presId="urn:microsoft.com/office/officeart/2005/8/layout/vList2"/>
    <dgm:cxn modelId="{3F9670A7-03E1-4642-ACFC-6F25A58F6DF4}" type="presParOf" srcId="{75E1BDA2-6631-4021-B010-CB483F1E0C69}" destId="{868DF53F-70EA-4AE6-A9FF-3EBEA7BE7E7B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381D85-4C15-4334-B000-6E1B6409F57F}" type="doc">
      <dgm:prSet loTypeId="urn:microsoft.com/office/officeart/2008/layout/LinedList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E57F23EF-86FD-4907-BA29-A8140A8230AA}">
      <dgm:prSet/>
      <dgm:spPr/>
      <dgm:t>
        <a:bodyPr/>
        <a:lstStyle/>
        <a:p>
          <a:r>
            <a:rPr lang="en-US" b="1"/>
            <a:t>Product</a:t>
          </a:r>
          <a:r>
            <a:rPr lang="en-US"/>
            <a:t>:</a:t>
          </a:r>
        </a:p>
      </dgm:t>
    </dgm:pt>
    <dgm:pt modelId="{654C80E3-B7D5-429A-90B5-9F5871EA2AD2}" type="parTrans" cxnId="{32AD5397-FE67-4D85-A813-E27AE498BBBB}">
      <dgm:prSet/>
      <dgm:spPr/>
      <dgm:t>
        <a:bodyPr/>
        <a:lstStyle/>
        <a:p>
          <a:endParaRPr lang="en-US"/>
        </a:p>
      </dgm:t>
    </dgm:pt>
    <dgm:pt modelId="{5A88A637-32FB-4C84-967B-C036DE028A38}" type="sibTrans" cxnId="{32AD5397-FE67-4D85-A813-E27AE498BBBB}">
      <dgm:prSet/>
      <dgm:spPr/>
      <dgm:t>
        <a:bodyPr/>
        <a:lstStyle/>
        <a:p>
          <a:endParaRPr lang="en-US"/>
        </a:p>
      </dgm:t>
    </dgm:pt>
    <dgm:pt modelId="{40A05DF8-141E-46D2-AB8F-ADA5BBCFADEE}">
      <dgm:prSet/>
      <dgm:spPr/>
      <dgm:t>
        <a:bodyPr/>
        <a:lstStyle/>
        <a:p>
          <a:r>
            <a:rPr lang="en-US"/>
            <a:t>Ensuring a range of products that meet customer needs and preferences.</a:t>
          </a:r>
        </a:p>
      </dgm:t>
    </dgm:pt>
    <dgm:pt modelId="{BFED95D5-6C0A-495F-919A-CC4C4C8DEA7B}" type="parTrans" cxnId="{DEB1A7AA-506A-4457-87C2-D10AE39B098E}">
      <dgm:prSet/>
      <dgm:spPr/>
      <dgm:t>
        <a:bodyPr/>
        <a:lstStyle/>
        <a:p>
          <a:endParaRPr lang="en-US"/>
        </a:p>
      </dgm:t>
    </dgm:pt>
    <dgm:pt modelId="{BF312F91-8F40-4835-9D33-C134AACA940A}" type="sibTrans" cxnId="{DEB1A7AA-506A-4457-87C2-D10AE39B098E}">
      <dgm:prSet/>
      <dgm:spPr/>
      <dgm:t>
        <a:bodyPr/>
        <a:lstStyle/>
        <a:p>
          <a:endParaRPr lang="en-US"/>
        </a:p>
      </dgm:t>
    </dgm:pt>
    <dgm:pt modelId="{7D726EFD-F944-48CD-8D0C-2DA54A769F17}">
      <dgm:prSet/>
      <dgm:spPr/>
      <dgm:t>
        <a:bodyPr/>
        <a:lstStyle/>
        <a:p>
          <a:r>
            <a:rPr lang="en-US" b="1"/>
            <a:t>Price</a:t>
          </a:r>
          <a:r>
            <a:rPr lang="en-US"/>
            <a:t>:</a:t>
          </a:r>
        </a:p>
      </dgm:t>
    </dgm:pt>
    <dgm:pt modelId="{1CB74904-F49D-4473-9C94-AEC0F959A801}" type="parTrans" cxnId="{89E05884-73EA-4353-BAEE-66437A871D63}">
      <dgm:prSet/>
      <dgm:spPr/>
      <dgm:t>
        <a:bodyPr/>
        <a:lstStyle/>
        <a:p>
          <a:endParaRPr lang="en-US"/>
        </a:p>
      </dgm:t>
    </dgm:pt>
    <dgm:pt modelId="{AEC4268F-D3B0-41D3-B1E8-0E18AF9238DA}" type="sibTrans" cxnId="{89E05884-73EA-4353-BAEE-66437A871D63}">
      <dgm:prSet/>
      <dgm:spPr/>
      <dgm:t>
        <a:bodyPr/>
        <a:lstStyle/>
        <a:p>
          <a:endParaRPr lang="en-US"/>
        </a:p>
      </dgm:t>
    </dgm:pt>
    <dgm:pt modelId="{A4A4220F-4BA1-44E6-B4FF-C8E937C0B88A}">
      <dgm:prSet/>
      <dgm:spPr/>
      <dgm:t>
        <a:bodyPr/>
        <a:lstStyle/>
        <a:p>
          <a:r>
            <a:rPr lang="en-US"/>
            <a:t>Competitive and strategic pricing to attract and retain customers.</a:t>
          </a:r>
        </a:p>
      </dgm:t>
    </dgm:pt>
    <dgm:pt modelId="{501DAFAC-95E0-49D2-8EBC-F46C15C68E1C}" type="parTrans" cxnId="{63FFD2A7-4BA0-40CF-BEFA-7417232686C1}">
      <dgm:prSet/>
      <dgm:spPr/>
      <dgm:t>
        <a:bodyPr/>
        <a:lstStyle/>
        <a:p>
          <a:endParaRPr lang="en-US"/>
        </a:p>
      </dgm:t>
    </dgm:pt>
    <dgm:pt modelId="{B85A4F09-FC50-4ED5-B37D-5F36D510B4F4}" type="sibTrans" cxnId="{63FFD2A7-4BA0-40CF-BEFA-7417232686C1}">
      <dgm:prSet/>
      <dgm:spPr/>
      <dgm:t>
        <a:bodyPr/>
        <a:lstStyle/>
        <a:p>
          <a:endParaRPr lang="en-US"/>
        </a:p>
      </dgm:t>
    </dgm:pt>
    <dgm:pt modelId="{4C1FDFDB-E292-42C7-BD18-BF49DF7F68FC}">
      <dgm:prSet/>
      <dgm:spPr/>
      <dgm:t>
        <a:bodyPr/>
        <a:lstStyle/>
        <a:p>
          <a:r>
            <a:rPr lang="en-US" b="1"/>
            <a:t>Place</a:t>
          </a:r>
          <a:r>
            <a:rPr lang="en-US"/>
            <a:t>:</a:t>
          </a:r>
        </a:p>
      </dgm:t>
    </dgm:pt>
    <dgm:pt modelId="{4A43DFF9-3F28-43B2-90B1-D2C9B9726AB1}" type="parTrans" cxnId="{3C7D3146-8A8C-4F1B-A645-1AECCE7233F0}">
      <dgm:prSet/>
      <dgm:spPr/>
      <dgm:t>
        <a:bodyPr/>
        <a:lstStyle/>
        <a:p>
          <a:endParaRPr lang="en-US"/>
        </a:p>
      </dgm:t>
    </dgm:pt>
    <dgm:pt modelId="{5DEEE340-F3F6-4721-B9D5-3DB63ABA87FD}" type="sibTrans" cxnId="{3C7D3146-8A8C-4F1B-A645-1AECCE7233F0}">
      <dgm:prSet/>
      <dgm:spPr/>
      <dgm:t>
        <a:bodyPr/>
        <a:lstStyle/>
        <a:p>
          <a:endParaRPr lang="en-US"/>
        </a:p>
      </dgm:t>
    </dgm:pt>
    <dgm:pt modelId="{41DC15F0-1280-4196-A091-2A1BBB0D8D53}">
      <dgm:prSet/>
      <dgm:spPr/>
      <dgm:t>
        <a:bodyPr/>
        <a:lstStyle/>
        <a:p>
          <a:r>
            <a:rPr lang="en-US"/>
            <a:t>Choosing store locations and distribution channels that are accessible to target customers.</a:t>
          </a:r>
        </a:p>
      </dgm:t>
    </dgm:pt>
    <dgm:pt modelId="{F885A5B7-A639-4A83-B5E7-5F3EB3D86B5D}" type="parTrans" cxnId="{904425A3-B2E7-409D-8B91-235F28450BA9}">
      <dgm:prSet/>
      <dgm:spPr/>
      <dgm:t>
        <a:bodyPr/>
        <a:lstStyle/>
        <a:p>
          <a:endParaRPr lang="en-US"/>
        </a:p>
      </dgm:t>
    </dgm:pt>
    <dgm:pt modelId="{F842D90F-A4C0-4116-9870-843C234240FA}" type="sibTrans" cxnId="{904425A3-B2E7-409D-8B91-235F28450BA9}">
      <dgm:prSet/>
      <dgm:spPr/>
      <dgm:t>
        <a:bodyPr/>
        <a:lstStyle/>
        <a:p>
          <a:endParaRPr lang="en-US"/>
        </a:p>
      </dgm:t>
    </dgm:pt>
    <dgm:pt modelId="{367A41D0-CB7F-49E5-91FE-C90B3077FAB8}">
      <dgm:prSet/>
      <dgm:spPr/>
      <dgm:t>
        <a:bodyPr/>
        <a:lstStyle/>
        <a:p>
          <a:r>
            <a:rPr lang="en-US" b="1"/>
            <a:t>Promotion</a:t>
          </a:r>
          <a:r>
            <a:rPr lang="en-US"/>
            <a:t>:</a:t>
          </a:r>
        </a:p>
      </dgm:t>
    </dgm:pt>
    <dgm:pt modelId="{FE7541BA-A212-4BD4-8DC6-BCB483C4149B}" type="parTrans" cxnId="{C8AAAEC3-B0BC-4102-B5F9-D66D92E080D6}">
      <dgm:prSet/>
      <dgm:spPr/>
      <dgm:t>
        <a:bodyPr/>
        <a:lstStyle/>
        <a:p>
          <a:endParaRPr lang="en-US"/>
        </a:p>
      </dgm:t>
    </dgm:pt>
    <dgm:pt modelId="{8028683C-8A3C-44DF-92FA-408A5BE19B82}" type="sibTrans" cxnId="{C8AAAEC3-B0BC-4102-B5F9-D66D92E080D6}">
      <dgm:prSet/>
      <dgm:spPr/>
      <dgm:t>
        <a:bodyPr/>
        <a:lstStyle/>
        <a:p>
          <a:endParaRPr lang="en-US"/>
        </a:p>
      </dgm:t>
    </dgm:pt>
    <dgm:pt modelId="{873E6CC5-4C41-46EC-8AB0-5DBBED4373CF}">
      <dgm:prSet/>
      <dgm:spPr/>
      <dgm:t>
        <a:bodyPr/>
        <a:lstStyle/>
        <a:p>
          <a:r>
            <a:rPr lang="en-US"/>
            <a:t>Using advertising, discounts, and loyalty programs to increase brand awareness and drive sales.</a:t>
          </a:r>
        </a:p>
      </dgm:t>
    </dgm:pt>
    <dgm:pt modelId="{78162BAC-692A-4967-8522-A5B6F8D23711}" type="parTrans" cxnId="{FE72A666-E86E-4761-B4E8-8F35487E541B}">
      <dgm:prSet/>
      <dgm:spPr/>
      <dgm:t>
        <a:bodyPr/>
        <a:lstStyle/>
        <a:p>
          <a:endParaRPr lang="en-US"/>
        </a:p>
      </dgm:t>
    </dgm:pt>
    <dgm:pt modelId="{0164192A-5695-4E1D-A888-ABD9D521B5FA}" type="sibTrans" cxnId="{FE72A666-E86E-4761-B4E8-8F35487E541B}">
      <dgm:prSet/>
      <dgm:spPr/>
      <dgm:t>
        <a:bodyPr/>
        <a:lstStyle/>
        <a:p>
          <a:endParaRPr lang="en-US"/>
        </a:p>
      </dgm:t>
    </dgm:pt>
    <dgm:pt modelId="{A691E1A6-005B-4CA3-8BC4-6D22E1D0C0B1}" type="pres">
      <dgm:prSet presAssocID="{2F381D85-4C15-4334-B000-6E1B6409F57F}" presName="vert0" presStyleCnt="0">
        <dgm:presLayoutVars>
          <dgm:dir/>
          <dgm:animOne val="branch"/>
          <dgm:animLvl val="lvl"/>
        </dgm:presLayoutVars>
      </dgm:prSet>
      <dgm:spPr/>
    </dgm:pt>
    <dgm:pt modelId="{B4E7CCB7-174E-4770-AB6D-8837088F68BB}" type="pres">
      <dgm:prSet presAssocID="{E57F23EF-86FD-4907-BA29-A8140A8230AA}" presName="thickLine" presStyleLbl="alignNode1" presStyleIdx="0" presStyleCnt="4"/>
      <dgm:spPr/>
    </dgm:pt>
    <dgm:pt modelId="{CAB16B4E-9708-4168-8B3B-F7FAD8007A41}" type="pres">
      <dgm:prSet presAssocID="{E57F23EF-86FD-4907-BA29-A8140A8230AA}" presName="horz1" presStyleCnt="0"/>
      <dgm:spPr/>
    </dgm:pt>
    <dgm:pt modelId="{5A747DC9-1396-4E1A-95C1-840ECA929B0E}" type="pres">
      <dgm:prSet presAssocID="{E57F23EF-86FD-4907-BA29-A8140A8230AA}" presName="tx1" presStyleLbl="revTx" presStyleIdx="0" presStyleCnt="8"/>
      <dgm:spPr/>
    </dgm:pt>
    <dgm:pt modelId="{CDC3B4F0-9CA0-4359-82C8-57B3F8F913BE}" type="pres">
      <dgm:prSet presAssocID="{E57F23EF-86FD-4907-BA29-A8140A8230AA}" presName="vert1" presStyleCnt="0"/>
      <dgm:spPr/>
    </dgm:pt>
    <dgm:pt modelId="{F86845A8-FF20-49CF-90D6-1D569867EB47}" type="pres">
      <dgm:prSet presAssocID="{40A05DF8-141E-46D2-AB8F-ADA5BBCFADEE}" presName="vertSpace2a" presStyleCnt="0"/>
      <dgm:spPr/>
    </dgm:pt>
    <dgm:pt modelId="{4C7586D8-08CF-43AB-ABB9-E787C549A849}" type="pres">
      <dgm:prSet presAssocID="{40A05DF8-141E-46D2-AB8F-ADA5BBCFADEE}" presName="horz2" presStyleCnt="0"/>
      <dgm:spPr/>
    </dgm:pt>
    <dgm:pt modelId="{4544EF4E-7BA8-4992-8B76-6A4E69B25199}" type="pres">
      <dgm:prSet presAssocID="{40A05DF8-141E-46D2-AB8F-ADA5BBCFADEE}" presName="horzSpace2" presStyleCnt="0"/>
      <dgm:spPr/>
    </dgm:pt>
    <dgm:pt modelId="{63D06C09-76E8-4FA3-9EF5-D1F8EB65A339}" type="pres">
      <dgm:prSet presAssocID="{40A05DF8-141E-46D2-AB8F-ADA5BBCFADEE}" presName="tx2" presStyleLbl="revTx" presStyleIdx="1" presStyleCnt="8"/>
      <dgm:spPr/>
    </dgm:pt>
    <dgm:pt modelId="{928579B0-9C19-4EE8-853A-9E07BE019EDC}" type="pres">
      <dgm:prSet presAssocID="{40A05DF8-141E-46D2-AB8F-ADA5BBCFADEE}" presName="vert2" presStyleCnt="0"/>
      <dgm:spPr/>
    </dgm:pt>
    <dgm:pt modelId="{AA53C578-04B0-44FF-B1A6-032362F6F938}" type="pres">
      <dgm:prSet presAssocID="{40A05DF8-141E-46D2-AB8F-ADA5BBCFADEE}" presName="thinLine2b" presStyleLbl="callout" presStyleIdx="0" presStyleCnt="4"/>
      <dgm:spPr/>
    </dgm:pt>
    <dgm:pt modelId="{7170FFEF-9B24-4877-A47A-0C4E964FA8AD}" type="pres">
      <dgm:prSet presAssocID="{40A05DF8-141E-46D2-AB8F-ADA5BBCFADEE}" presName="vertSpace2b" presStyleCnt="0"/>
      <dgm:spPr/>
    </dgm:pt>
    <dgm:pt modelId="{4CA86483-AF31-4203-8649-414BB91835F4}" type="pres">
      <dgm:prSet presAssocID="{7D726EFD-F944-48CD-8D0C-2DA54A769F17}" presName="thickLine" presStyleLbl="alignNode1" presStyleIdx="1" presStyleCnt="4"/>
      <dgm:spPr/>
    </dgm:pt>
    <dgm:pt modelId="{4D51DF0D-851B-4082-85B7-A31C3BB1B7EA}" type="pres">
      <dgm:prSet presAssocID="{7D726EFD-F944-48CD-8D0C-2DA54A769F17}" presName="horz1" presStyleCnt="0"/>
      <dgm:spPr/>
    </dgm:pt>
    <dgm:pt modelId="{0A97066D-B804-4602-88EF-923072B6032B}" type="pres">
      <dgm:prSet presAssocID="{7D726EFD-F944-48CD-8D0C-2DA54A769F17}" presName="tx1" presStyleLbl="revTx" presStyleIdx="2" presStyleCnt="8"/>
      <dgm:spPr/>
    </dgm:pt>
    <dgm:pt modelId="{958A4670-6C32-4893-875A-6A6D496848E7}" type="pres">
      <dgm:prSet presAssocID="{7D726EFD-F944-48CD-8D0C-2DA54A769F17}" presName="vert1" presStyleCnt="0"/>
      <dgm:spPr/>
    </dgm:pt>
    <dgm:pt modelId="{9EC19576-90E2-4821-ACEE-8C24CAD41816}" type="pres">
      <dgm:prSet presAssocID="{A4A4220F-4BA1-44E6-B4FF-C8E937C0B88A}" presName="vertSpace2a" presStyleCnt="0"/>
      <dgm:spPr/>
    </dgm:pt>
    <dgm:pt modelId="{11BEAE29-3028-49F0-A5E3-15480C7FE479}" type="pres">
      <dgm:prSet presAssocID="{A4A4220F-4BA1-44E6-B4FF-C8E937C0B88A}" presName="horz2" presStyleCnt="0"/>
      <dgm:spPr/>
    </dgm:pt>
    <dgm:pt modelId="{F5697D96-CC30-4EAD-B6CC-2305690A3675}" type="pres">
      <dgm:prSet presAssocID="{A4A4220F-4BA1-44E6-B4FF-C8E937C0B88A}" presName="horzSpace2" presStyleCnt="0"/>
      <dgm:spPr/>
    </dgm:pt>
    <dgm:pt modelId="{8A73D4C0-2AAE-405E-84F8-5F0A9A160D42}" type="pres">
      <dgm:prSet presAssocID="{A4A4220F-4BA1-44E6-B4FF-C8E937C0B88A}" presName="tx2" presStyleLbl="revTx" presStyleIdx="3" presStyleCnt="8"/>
      <dgm:spPr/>
    </dgm:pt>
    <dgm:pt modelId="{B7B6225D-8E3E-45CA-94DF-6808E19A2ADF}" type="pres">
      <dgm:prSet presAssocID="{A4A4220F-4BA1-44E6-B4FF-C8E937C0B88A}" presName="vert2" presStyleCnt="0"/>
      <dgm:spPr/>
    </dgm:pt>
    <dgm:pt modelId="{E7BD734F-29F6-466E-A0FA-4B774EEBF036}" type="pres">
      <dgm:prSet presAssocID="{A4A4220F-4BA1-44E6-B4FF-C8E937C0B88A}" presName="thinLine2b" presStyleLbl="callout" presStyleIdx="1" presStyleCnt="4"/>
      <dgm:spPr/>
    </dgm:pt>
    <dgm:pt modelId="{236A81FE-02E0-4EB4-9C5D-41DD149DB0A8}" type="pres">
      <dgm:prSet presAssocID="{A4A4220F-4BA1-44E6-B4FF-C8E937C0B88A}" presName="vertSpace2b" presStyleCnt="0"/>
      <dgm:spPr/>
    </dgm:pt>
    <dgm:pt modelId="{03744D61-4248-4B0A-B42F-B7B49F027B23}" type="pres">
      <dgm:prSet presAssocID="{4C1FDFDB-E292-42C7-BD18-BF49DF7F68FC}" presName="thickLine" presStyleLbl="alignNode1" presStyleIdx="2" presStyleCnt="4"/>
      <dgm:spPr/>
    </dgm:pt>
    <dgm:pt modelId="{A4DF43C7-13EB-496D-9ECB-67CF46B62072}" type="pres">
      <dgm:prSet presAssocID="{4C1FDFDB-E292-42C7-BD18-BF49DF7F68FC}" presName="horz1" presStyleCnt="0"/>
      <dgm:spPr/>
    </dgm:pt>
    <dgm:pt modelId="{628B123D-FD62-46FF-B71F-5DD26FB42FA2}" type="pres">
      <dgm:prSet presAssocID="{4C1FDFDB-E292-42C7-BD18-BF49DF7F68FC}" presName="tx1" presStyleLbl="revTx" presStyleIdx="4" presStyleCnt="8"/>
      <dgm:spPr/>
    </dgm:pt>
    <dgm:pt modelId="{93C4D6E8-FE2C-43A1-BFED-F990380AB661}" type="pres">
      <dgm:prSet presAssocID="{4C1FDFDB-E292-42C7-BD18-BF49DF7F68FC}" presName="vert1" presStyleCnt="0"/>
      <dgm:spPr/>
    </dgm:pt>
    <dgm:pt modelId="{0340FCBF-579D-4238-8EDB-208AD022E5F7}" type="pres">
      <dgm:prSet presAssocID="{41DC15F0-1280-4196-A091-2A1BBB0D8D53}" presName="vertSpace2a" presStyleCnt="0"/>
      <dgm:spPr/>
    </dgm:pt>
    <dgm:pt modelId="{01EA5DC4-735D-485C-BC8E-D3B497E50CD9}" type="pres">
      <dgm:prSet presAssocID="{41DC15F0-1280-4196-A091-2A1BBB0D8D53}" presName="horz2" presStyleCnt="0"/>
      <dgm:spPr/>
    </dgm:pt>
    <dgm:pt modelId="{DEB4524A-EA09-4D1C-9B66-4126870FDB2D}" type="pres">
      <dgm:prSet presAssocID="{41DC15F0-1280-4196-A091-2A1BBB0D8D53}" presName="horzSpace2" presStyleCnt="0"/>
      <dgm:spPr/>
    </dgm:pt>
    <dgm:pt modelId="{9DA07816-1EEB-4AAB-AA8D-A47A8537E1FA}" type="pres">
      <dgm:prSet presAssocID="{41DC15F0-1280-4196-A091-2A1BBB0D8D53}" presName="tx2" presStyleLbl="revTx" presStyleIdx="5" presStyleCnt="8"/>
      <dgm:spPr/>
    </dgm:pt>
    <dgm:pt modelId="{B5B902DD-1E47-4D3A-8A6E-1DB6540CA2CC}" type="pres">
      <dgm:prSet presAssocID="{41DC15F0-1280-4196-A091-2A1BBB0D8D53}" presName="vert2" presStyleCnt="0"/>
      <dgm:spPr/>
    </dgm:pt>
    <dgm:pt modelId="{B0108A25-69DA-43BC-B6B6-D1BE6DDE687D}" type="pres">
      <dgm:prSet presAssocID="{41DC15F0-1280-4196-A091-2A1BBB0D8D53}" presName="thinLine2b" presStyleLbl="callout" presStyleIdx="2" presStyleCnt="4"/>
      <dgm:spPr/>
    </dgm:pt>
    <dgm:pt modelId="{BFD519D7-70BB-4E62-BF75-D9F519282EDC}" type="pres">
      <dgm:prSet presAssocID="{41DC15F0-1280-4196-A091-2A1BBB0D8D53}" presName="vertSpace2b" presStyleCnt="0"/>
      <dgm:spPr/>
    </dgm:pt>
    <dgm:pt modelId="{3B0732CA-D989-41E8-B814-4FA285DD73D3}" type="pres">
      <dgm:prSet presAssocID="{367A41D0-CB7F-49E5-91FE-C90B3077FAB8}" presName="thickLine" presStyleLbl="alignNode1" presStyleIdx="3" presStyleCnt="4"/>
      <dgm:spPr/>
    </dgm:pt>
    <dgm:pt modelId="{3147A415-B77A-4D7F-B70E-BF72ECD7A023}" type="pres">
      <dgm:prSet presAssocID="{367A41D0-CB7F-49E5-91FE-C90B3077FAB8}" presName="horz1" presStyleCnt="0"/>
      <dgm:spPr/>
    </dgm:pt>
    <dgm:pt modelId="{0B6EBF08-E597-4B4F-92E3-735E41CE8B03}" type="pres">
      <dgm:prSet presAssocID="{367A41D0-CB7F-49E5-91FE-C90B3077FAB8}" presName="tx1" presStyleLbl="revTx" presStyleIdx="6" presStyleCnt="8"/>
      <dgm:spPr/>
    </dgm:pt>
    <dgm:pt modelId="{0E77AD18-6532-4234-91CA-7B0883AC5949}" type="pres">
      <dgm:prSet presAssocID="{367A41D0-CB7F-49E5-91FE-C90B3077FAB8}" presName="vert1" presStyleCnt="0"/>
      <dgm:spPr/>
    </dgm:pt>
    <dgm:pt modelId="{D26BA475-5DDF-42F9-A59D-DB390FD1B778}" type="pres">
      <dgm:prSet presAssocID="{873E6CC5-4C41-46EC-8AB0-5DBBED4373CF}" presName="vertSpace2a" presStyleCnt="0"/>
      <dgm:spPr/>
    </dgm:pt>
    <dgm:pt modelId="{7C5837BC-3072-4199-9B5B-7249C795D1CE}" type="pres">
      <dgm:prSet presAssocID="{873E6CC5-4C41-46EC-8AB0-5DBBED4373CF}" presName="horz2" presStyleCnt="0"/>
      <dgm:spPr/>
    </dgm:pt>
    <dgm:pt modelId="{5475B4E5-9246-4E58-B9DD-13D241A78C40}" type="pres">
      <dgm:prSet presAssocID="{873E6CC5-4C41-46EC-8AB0-5DBBED4373CF}" presName="horzSpace2" presStyleCnt="0"/>
      <dgm:spPr/>
    </dgm:pt>
    <dgm:pt modelId="{A7EF2B7C-C553-493A-AB59-07D54F6C2480}" type="pres">
      <dgm:prSet presAssocID="{873E6CC5-4C41-46EC-8AB0-5DBBED4373CF}" presName="tx2" presStyleLbl="revTx" presStyleIdx="7" presStyleCnt="8"/>
      <dgm:spPr/>
    </dgm:pt>
    <dgm:pt modelId="{6A7E8BBE-F906-4301-988D-500D2ECCDCC8}" type="pres">
      <dgm:prSet presAssocID="{873E6CC5-4C41-46EC-8AB0-5DBBED4373CF}" presName="vert2" presStyleCnt="0"/>
      <dgm:spPr/>
    </dgm:pt>
    <dgm:pt modelId="{996692A3-850E-48C7-978A-2BCB133617D4}" type="pres">
      <dgm:prSet presAssocID="{873E6CC5-4C41-46EC-8AB0-5DBBED4373CF}" presName="thinLine2b" presStyleLbl="callout" presStyleIdx="3" presStyleCnt="4"/>
      <dgm:spPr/>
    </dgm:pt>
    <dgm:pt modelId="{DC051150-BD6A-439C-BF87-ED1ACACBBE43}" type="pres">
      <dgm:prSet presAssocID="{873E6CC5-4C41-46EC-8AB0-5DBBED4373CF}" presName="vertSpace2b" presStyleCnt="0"/>
      <dgm:spPr/>
    </dgm:pt>
  </dgm:ptLst>
  <dgm:cxnLst>
    <dgm:cxn modelId="{B9757907-E05D-4E57-8253-23C06F6C715A}" type="presOf" srcId="{E57F23EF-86FD-4907-BA29-A8140A8230AA}" destId="{5A747DC9-1396-4E1A-95C1-840ECA929B0E}" srcOrd="0" destOrd="0" presId="urn:microsoft.com/office/officeart/2008/layout/LinedList"/>
    <dgm:cxn modelId="{31496616-4AC1-4C25-960F-3B9A8A41C08D}" type="presOf" srcId="{A4A4220F-4BA1-44E6-B4FF-C8E937C0B88A}" destId="{8A73D4C0-2AAE-405E-84F8-5F0A9A160D42}" srcOrd="0" destOrd="0" presId="urn:microsoft.com/office/officeart/2008/layout/LinedList"/>
    <dgm:cxn modelId="{4F7D9C25-C671-4645-86B2-F8BBEE213BDD}" type="presOf" srcId="{367A41D0-CB7F-49E5-91FE-C90B3077FAB8}" destId="{0B6EBF08-E597-4B4F-92E3-735E41CE8B03}" srcOrd="0" destOrd="0" presId="urn:microsoft.com/office/officeart/2008/layout/LinedList"/>
    <dgm:cxn modelId="{1EF81E33-BEC0-42ED-8F05-244E38442AF5}" type="presOf" srcId="{873E6CC5-4C41-46EC-8AB0-5DBBED4373CF}" destId="{A7EF2B7C-C553-493A-AB59-07D54F6C2480}" srcOrd="0" destOrd="0" presId="urn:microsoft.com/office/officeart/2008/layout/LinedList"/>
    <dgm:cxn modelId="{C0C72741-DCC5-4D85-B983-3755BFC89F4A}" type="presOf" srcId="{41DC15F0-1280-4196-A091-2A1BBB0D8D53}" destId="{9DA07816-1EEB-4AAB-AA8D-A47A8537E1FA}" srcOrd="0" destOrd="0" presId="urn:microsoft.com/office/officeart/2008/layout/LinedList"/>
    <dgm:cxn modelId="{3C7D3146-8A8C-4F1B-A645-1AECCE7233F0}" srcId="{2F381D85-4C15-4334-B000-6E1B6409F57F}" destId="{4C1FDFDB-E292-42C7-BD18-BF49DF7F68FC}" srcOrd="2" destOrd="0" parTransId="{4A43DFF9-3F28-43B2-90B1-D2C9B9726AB1}" sibTransId="{5DEEE340-F3F6-4721-B9D5-3DB63ABA87FD}"/>
    <dgm:cxn modelId="{FE72A666-E86E-4761-B4E8-8F35487E541B}" srcId="{367A41D0-CB7F-49E5-91FE-C90B3077FAB8}" destId="{873E6CC5-4C41-46EC-8AB0-5DBBED4373CF}" srcOrd="0" destOrd="0" parTransId="{78162BAC-692A-4967-8522-A5B6F8D23711}" sibTransId="{0164192A-5695-4E1D-A888-ABD9D521B5FA}"/>
    <dgm:cxn modelId="{1AF3A859-C7F1-4BD8-AA60-A0C385306A3A}" type="presOf" srcId="{4C1FDFDB-E292-42C7-BD18-BF49DF7F68FC}" destId="{628B123D-FD62-46FF-B71F-5DD26FB42FA2}" srcOrd="0" destOrd="0" presId="urn:microsoft.com/office/officeart/2008/layout/LinedList"/>
    <dgm:cxn modelId="{89E05884-73EA-4353-BAEE-66437A871D63}" srcId="{2F381D85-4C15-4334-B000-6E1B6409F57F}" destId="{7D726EFD-F944-48CD-8D0C-2DA54A769F17}" srcOrd="1" destOrd="0" parTransId="{1CB74904-F49D-4473-9C94-AEC0F959A801}" sibTransId="{AEC4268F-D3B0-41D3-B1E8-0E18AF9238DA}"/>
    <dgm:cxn modelId="{32AD5397-FE67-4D85-A813-E27AE498BBBB}" srcId="{2F381D85-4C15-4334-B000-6E1B6409F57F}" destId="{E57F23EF-86FD-4907-BA29-A8140A8230AA}" srcOrd="0" destOrd="0" parTransId="{654C80E3-B7D5-429A-90B5-9F5871EA2AD2}" sibTransId="{5A88A637-32FB-4C84-967B-C036DE028A38}"/>
    <dgm:cxn modelId="{904425A3-B2E7-409D-8B91-235F28450BA9}" srcId="{4C1FDFDB-E292-42C7-BD18-BF49DF7F68FC}" destId="{41DC15F0-1280-4196-A091-2A1BBB0D8D53}" srcOrd="0" destOrd="0" parTransId="{F885A5B7-A639-4A83-B5E7-5F3EB3D86B5D}" sibTransId="{F842D90F-A4C0-4116-9870-843C234240FA}"/>
    <dgm:cxn modelId="{63FFD2A7-4BA0-40CF-BEFA-7417232686C1}" srcId="{7D726EFD-F944-48CD-8D0C-2DA54A769F17}" destId="{A4A4220F-4BA1-44E6-B4FF-C8E937C0B88A}" srcOrd="0" destOrd="0" parTransId="{501DAFAC-95E0-49D2-8EBC-F46C15C68E1C}" sibTransId="{B85A4F09-FC50-4ED5-B37D-5F36D510B4F4}"/>
    <dgm:cxn modelId="{DEB1A7AA-506A-4457-87C2-D10AE39B098E}" srcId="{E57F23EF-86FD-4907-BA29-A8140A8230AA}" destId="{40A05DF8-141E-46D2-AB8F-ADA5BBCFADEE}" srcOrd="0" destOrd="0" parTransId="{BFED95D5-6C0A-495F-919A-CC4C4C8DEA7B}" sibTransId="{BF312F91-8F40-4835-9D33-C134AACA940A}"/>
    <dgm:cxn modelId="{E2C793BB-4609-4669-87ED-98C67916D402}" type="presOf" srcId="{40A05DF8-141E-46D2-AB8F-ADA5BBCFADEE}" destId="{63D06C09-76E8-4FA3-9EF5-D1F8EB65A339}" srcOrd="0" destOrd="0" presId="urn:microsoft.com/office/officeart/2008/layout/LinedList"/>
    <dgm:cxn modelId="{180090BC-F0C1-4946-8BB5-93BB39603957}" type="presOf" srcId="{2F381D85-4C15-4334-B000-6E1B6409F57F}" destId="{A691E1A6-005B-4CA3-8BC4-6D22E1D0C0B1}" srcOrd="0" destOrd="0" presId="urn:microsoft.com/office/officeart/2008/layout/LinedList"/>
    <dgm:cxn modelId="{C8AAAEC3-B0BC-4102-B5F9-D66D92E080D6}" srcId="{2F381D85-4C15-4334-B000-6E1B6409F57F}" destId="{367A41D0-CB7F-49E5-91FE-C90B3077FAB8}" srcOrd="3" destOrd="0" parTransId="{FE7541BA-A212-4BD4-8DC6-BCB483C4149B}" sibTransId="{8028683C-8A3C-44DF-92FA-408A5BE19B82}"/>
    <dgm:cxn modelId="{1CF4FDC9-4760-4D84-9BE7-38B89BB28003}" type="presOf" srcId="{7D726EFD-F944-48CD-8D0C-2DA54A769F17}" destId="{0A97066D-B804-4602-88EF-923072B6032B}" srcOrd="0" destOrd="0" presId="urn:microsoft.com/office/officeart/2008/layout/LinedList"/>
    <dgm:cxn modelId="{31808027-1294-48F6-AB37-9A56BC8D570B}" type="presParOf" srcId="{A691E1A6-005B-4CA3-8BC4-6D22E1D0C0B1}" destId="{B4E7CCB7-174E-4770-AB6D-8837088F68BB}" srcOrd="0" destOrd="0" presId="urn:microsoft.com/office/officeart/2008/layout/LinedList"/>
    <dgm:cxn modelId="{E012A545-10A1-4C3B-9C23-FF21DFB9135E}" type="presParOf" srcId="{A691E1A6-005B-4CA3-8BC4-6D22E1D0C0B1}" destId="{CAB16B4E-9708-4168-8B3B-F7FAD8007A41}" srcOrd="1" destOrd="0" presId="urn:microsoft.com/office/officeart/2008/layout/LinedList"/>
    <dgm:cxn modelId="{983E2628-9BB5-42EC-AB5B-E7D537F166E7}" type="presParOf" srcId="{CAB16B4E-9708-4168-8B3B-F7FAD8007A41}" destId="{5A747DC9-1396-4E1A-95C1-840ECA929B0E}" srcOrd="0" destOrd="0" presId="urn:microsoft.com/office/officeart/2008/layout/LinedList"/>
    <dgm:cxn modelId="{50317909-D008-46A5-9E94-A9960F8D1057}" type="presParOf" srcId="{CAB16B4E-9708-4168-8B3B-F7FAD8007A41}" destId="{CDC3B4F0-9CA0-4359-82C8-57B3F8F913BE}" srcOrd="1" destOrd="0" presId="urn:microsoft.com/office/officeart/2008/layout/LinedList"/>
    <dgm:cxn modelId="{E39CE427-EE73-47E1-AF34-C8D43CD6B336}" type="presParOf" srcId="{CDC3B4F0-9CA0-4359-82C8-57B3F8F913BE}" destId="{F86845A8-FF20-49CF-90D6-1D569867EB47}" srcOrd="0" destOrd="0" presId="urn:microsoft.com/office/officeart/2008/layout/LinedList"/>
    <dgm:cxn modelId="{94757C6C-F7E8-4A7A-A898-2880612963C5}" type="presParOf" srcId="{CDC3B4F0-9CA0-4359-82C8-57B3F8F913BE}" destId="{4C7586D8-08CF-43AB-ABB9-E787C549A849}" srcOrd="1" destOrd="0" presId="urn:microsoft.com/office/officeart/2008/layout/LinedList"/>
    <dgm:cxn modelId="{B30F22B0-B38C-44FA-8499-FF0B82329D2F}" type="presParOf" srcId="{4C7586D8-08CF-43AB-ABB9-E787C549A849}" destId="{4544EF4E-7BA8-4992-8B76-6A4E69B25199}" srcOrd="0" destOrd="0" presId="urn:microsoft.com/office/officeart/2008/layout/LinedList"/>
    <dgm:cxn modelId="{8BAC3F42-1CCD-452B-9EB7-405DCD84744E}" type="presParOf" srcId="{4C7586D8-08CF-43AB-ABB9-E787C549A849}" destId="{63D06C09-76E8-4FA3-9EF5-D1F8EB65A339}" srcOrd="1" destOrd="0" presId="urn:microsoft.com/office/officeart/2008/layout/LinedList"/>
    <dgm:cxn modelId="{75A78A49-09CB-4833-B1AD-8552A08A7599}" type="presParOf" srcId="{4C7586D8-08CF-43AB-ABB9-E787C549A849}" destId="{928579B0-9C19-4EE8-853A-9E07BE019EDC}" srcOrd="2" destOrd="0" presId="urn:microsoft.com/office/officeart/2008/layout/LinedList"/>
    <dgm:cxn modelId="{73DC3D08-4696-4057-94DE-DBFE3F1BDA4D}" type="presParOf" srcId="{CDC3B4F0-9CA0-4359-82C8-57B3F8F913BE}" destId="{AA53C578-04B0-44FF-B1A6-032362F6F938}" srcOrd="2" destOrd="0" presId="urn:microsoft.com/office/officeart/2008/layout/LinedList"/>
    <dgm:cxn modelId="{9DBBA744-403E-414C-843C-75C570302A6B}" type="presParOf" srcId="{CDC3B4F0-9CA0-4359-82C8-57B3F8F913BE}" destId="{7170FFEF-9B24-4877-A47A-0C4E964FA8AD}" srcOrd="3" destOrd="0" presId="urn:microsoft.com/office/officeart/2008/layout/LinedList"/>
    <dgm:cxn modelId="{C6724B8E-033A-4CB3-A53F-5E9EDCA26EF7}" type="presParOf" srcId="{A691E1A6-005B-4CA3-8BC4-6D22E1D0C0B1}" destId="{4CA86483-AF31-4203-8649-414BB91835F4}" srcOrd="2" destOrd="0" presId="urn:microsoft.com/office/officeart/2008/layout/LinedList"/>
    <dgm:cxn modelId="{070B5ADF-4BF8-4C1E-8AA6-CAEC007AB9E2}" type="presParOf" srcId="{A691E1A6-005B-4CA3-8BC4-6D22E1D0C0B1}" destId="{4D51DF0D-851B-4082-85B7-A31C3BB1B7EA}" srcOrd="3" destOrd="0" presId="urn:microsoft.com/office/officeart/2008/layout/LinedList"/>
    <dgm:cxn modelId="{250F17DC-C97E-4794-BEE3-DD04DB5D9C67}" type="presParOf" srcId="{4D51DF0D-851B-4082-85B7-A31C3BB1B7EA}" destId="{0A97066D-B804-4602-88EF-923072B6032B}" srcOrd="0" destOrd="0" presId="urn:microsoft.com/office/officeart/2008/layout/LinedList"/>
    <dgm:cxn modelId="{F9BCB5AC-2953-438D-8C40-78344D21A26F}" type="presParOf" srcId="{4D51DF0D-851B-4082-85B7-A31C3BB1B7EA}" destId="{958A4670-6C32-4893-875A-6A6D496848E7}" srcOrd="1" destOrd="0" presId="urn:microsoft.com/office/officeart/2008/layout/LinedList"/>
    <dgm:cxn modelId="{4B7994F5-FCC8-4D86-8A28-ABA1C6043BE0}" type="presParOf" srcId="{958A4670-6C32-4893-875A-6A6D496848E7}" destId="{9EC19576-90E2-4821-ACEE-8C24CAD41816}" srcOrd="0" destOrd="0" presId="urn:microsoft.com/office/officeart/2008/layout/LinedList"/>
    <dgm:cxn modelId="{0003F89F-4210-4998-B5C7-3B22BF49A817}" type="presParOf" srcId="{958A4670-6C32-4893-875A-6A6D496848E7}" destId="{11BEAE29-3028-49F0-A5E3-15480C7FE479}" srcOrd="1" destOrd="0" presId="urn:microsoft.com/office/officeart/2008/layout/LinedList"/>
    <dgm:cxn modelId="{01A09755-23E2-46E2-928C-F075E517ED1E}" type="presParOf" srcId="{11BEAE29-3028-49F0-A5E3-15480C7FE479}" destId="{F5697D96-CC30-4EAD-B6CC-2305690A3675}" srcOrd="0" destOrd="0" presId="urn:microsoft.com/office/officeart/2008/layout/LinedList"/>
    <dgm:cxn modelId="{4E32632D-E753-4C32-A478-3694F2C3CB4C}" type="presParOf" srcId="{11BEAE29-3028-49F0-A5E3-15480C7FE479}" destId="{8A73D4C0-2AAE-405E-84F8-5F0A9A160D42}" srcOrd="1" destOrd="0" presId="urn:microsoft.com/office/officeart/2008/layout/LinedList"/>
    <dgm:cxn modelId="{0817F1B3-8DAA-40DE-B916-9925C8252EE5}" type="presParOf" srcId="{11BEAE29-3028-49F0-A5E3-15480C7FE479}" destId="{B7B6225D-8E3E-45CA-94DF-6808E19A2ADF}" srcOrd="2" destOrd="0" presId="urn:microsoft.com/office/officeart/2008/layout/LinedList"/>
    <dgm:cxn modelId="{29F1A80B-1A9D-4651-AA64-C9C916F0F564}" type="presParOf" srcId="{958A4670-6C32-4893-875A-6A6D496848E7}" destId="{E7BD734F-29F6-466E-A0FA-4B774EEBF036}" srcOrd="2" destOrd="0" presId="urn:microsoft.com/office/officeart/2008/layout/LinedList"/>
    <dgm:cxn modelId="{41E8C807-7E7E-4328-BF16-25D036245035}" type="presParOf" srcId="{958A4670-6C32-4893-875A-6A6D496848E7}" destId="{236A81FE-02E0-4EB4-9C5D-41DD149DB0A8}" srcOrd="3" destOrd="0" presId="urn:microsoft.com/office/officeart/2008/layout/LinedList"/>
    <dgm:cxn modelId="{553592CB-7DF1-4DD5-B86F-FA6F98AD2A77}" type="presParOf" srcId="{A691E1A6-005B-4CA3-8BC4-6D22E1D0C0B1}" destId="{03744D61-4248-4B0A-B42F-B7B49F027B23}" srcOrd="4" destOrd="0" presId="urn:microsoft.com/office/officeart/2008/layout/LinedList"/>
    <dgm:cxn modelId="{51C951E3-F5D2-4A69-8ED8-31D782105BD9}" type="presParOf" srcId="{A691E1A6-005B-4CA3-8BC4-6D22E1D0C0B1}" destId="{A4DF43C7-13EB-496D-9ECB-67CF46B62072}" srcOrd="5" destOrd="0" presId="urn:microsoft.com/office/officeart/2008/layout/LinedList"/>
    <dgm:cxn modelId="{A29D32AD-39A2-462B-91DC-C805ADBC1622}" type="presParOf" srcId="{A4DF43C7-13EB-496D-9ECB-67CF46B62072}" destId="{628B123D-FD62-46FF-B71F-5DD26FB42FA2}" srcOrd="0" destOrd="0" presId="urn:microsoft.com/office/officeart/2008/layout/LinedList"/>
    <dgm:cxn modelId="{1BA1CF82-4511-4C0E-A7A7-A95B7775F468}" type="presParOf" srcId="{A4DF43C7-13EB-496D-9ECB-67CF46B62072}" destId="{93C4D6E8-FE2C-43A1-BFED-F990380AB661}" srcOrd="1" destOrd="0" presId="urn:microsoft.com/office/officeart/2008/layout/LinedList"/>
    <dgm:cxn modelId="{347E2F19-EEB7-49F2-B2D7-F34A984D0A4F}" type="presParOf" srcId="{93C4D6E8-FE2C-43A1-BFED-F990380AB661}" destId="{0340FCBF-579D-4238-8EDB-208AD022E5F7}" srcOrd="0" destOrd="0" presId="urn:microsoft.com/office/officeart/2008/layout/LinedList"/>
    <dgm:cxn modelId="{9CDDD35C-CF11-46B9-BEC4-EAA5C8B9536F}" type="presParOf" srcId="{93C4D6E8-FE2C-43A1-BFED-F990380AB661}" destId="{01EA5DC4-735D-485C-BC8E-D3B497E50CD9}" srcOrd="1" destOrd="0" presId="urn:microsoft.com/office/officeart/2008/layout/LinedList"/>
    <dgm:cxn modelId="{847D8A5A-2279-45C0-9F96-4ADAD6C2137D}" type="presParOf" srcId="{01EA5DC4-735D-485C-BC8E-D3B497E50CD9}" destId="{DEB4524A-EA09-4D1C-9B66-4126870FDB2D}" srcOrd="0" destOrd="0" presId="urn:microsoft.com/office/officeart/2008/layout/LinedList"/>
    <dgm:cxn modelId="{2551DB4B-6312-4579-8FCE-3692C96BD3D5}" type="presParOf" srcId="{01EA5DC4-735D-485C-BC8E-D3B497E50CD9}" destId="{9DA07816-1EEB-4AAB-AA8D-A47A8537E1FA}" srcOrd="1" destOrd="0" presId="urn:microsoft.com/office/officeart/2008/layout/LinedList"/>
    <dgm:cxn modelId="{7CAB233F-06AD-4264-8E03-4B39F8241D93}" type="presParOf" srcId="{01EA5DC4-735D-485C-BC8E-D3B497E50CD9}" destId="{B5B902DD-1E47-4D3A-8A6E-1DB6540CA2CC}" srcOrd="2" destOrd="0" presId="urn:microsoft.com/office/officeart/2008/layout/LinedList"/>
    <dgm:cxn modelId="{24F1A166-81DB-4E74-AC60-B649E710D8E7}" type="presParOf" srcId="{93C4D6E8-FE2C-43A1-BFED-F990380AB661}" destId="{B0108A25-69DA-43BC-B6B6-D1BE6DDE687D}" srcOrd="2" destOrd="0" presId="urn:microsoft.com/office/officeart/2008/layout/LinedList"/>
    <dgm:cxn modelId="{8362DD05-3894-4289-975F-959D7A398CD8}" type="presParOf" srcId="{93C4D6E8-FE2C-43A1-BFED-F990380AB661}" destId="{BFD519D7-70BB-4E62-BF75-D9F519282EDC}" srcOrd="3" destOrd="0" presId="urn:microsoft.com/office/officeart/2008/layout/LinedList"/>
    <dgm:cxn modelId="{A632B516-8B0B-4E9A-ABD1-CCED7E89E991}" type="presParOf" srcId="{A691E1A6-005B-4CA3-8BC4-6D22E1D0C0B1}" destId="{3B0732CA-D989-41E8-B814-4FA285DD73D3}" srcOrd="6" destOrd="0" presId="urn:microsoft.com/office/officeart/2008/layout/LinedList"/>
    <dgm:cxn modelId="{1A25EFE2-FDF7-4418-8989-410ACDFA20A8}" type="presParOf" srcId="{A691E1A6-005B-4CA3-8BC4-6D22E1D0C0B1}" destId="{3147A415-B77A-4D7F-B70E-BF72ECD7A023}" srcOrd="7" destOrd="0" presId="urn:microsoft.com/office/officeart/2008/layout/LinedList"/>
    <dgm:cxn modelId="{6EF628B2-38F0-4082-BF42-54F20B3800D4}" type="presParOf" srcId="{3147A415-B77A-4D7F-B70E-BF72ECD7A023}" destId="{0B6EBF08-E597-4B4F-92E3-735E41CE8B03}" srcOrd="0" destOrd="0" presId="urn:microsoft.com/office/officeart/2008/layout/LinedList"/>
    <dgm:cxn modelId="{15D77D49-8A75-46FA-A42A-11276D01DCB2}" type="presParOf" srcId="{3147A415-B77A-4D7F-B70E-BF72ECD7A023}" destId="{0E77AD18-6532-4234-91CA-7B0883AC5949}" srcOrd="1" destOrd="0" presId="urn:microsoft.com/office/officeart/2008/layout/LinedList"/>
    <dgm:cxn modelId="{3F960391-B0EF-40B8-8038-887A145E02CF}" type="presParOf" srcId="{0E77AD18-6532-4234-91CA-7B0883AC5949}" destId="{D26BA475-5DDF-42F9-A59D-DB390FD1B778}" srcOrd="0" destOrd="0" presId="urn:microsoft.com/office/officeart/2008/layout/LinedList"/>
    <dgm:cxn modelId="{5847B163-1BEE-4419-B25C-DF947208FCF7}" type="presParOf" srcId="{0E77AD18-6532-4234-91CA-7B0883AC5949}" destId="{7C5837BC-3072-4199-9B5B-7249C795D1CE}" srcOrd="1" destOrd="0" presId="urn:microsoft.com/office/officeart/2008/layout/LinedList"/>
    <dgm:cxn modelId="{33F6C521-5C8A-4B6E-9782-F03CE5216E23}" type="presParOf" srcId="{7C5837BC-3072-4199-9B5B-7249C795D1CE}" destId="{5475B4E5-9246-4E58-B9DD-13D241A78C40}" srcOrd="0" destOrd="0" presId="urn:microsoft.com/office/officeart/2008/layout/LinedList"/>
    <dgm:cxn modelId="{8423FEE5-3B6C-4AD5-9AB0-8C23C57C2E38}" type="presParOf" srcId="{7C5837BC-3072-4199-9B5B-7249C795D1CE}" destId="{A7EF2B7C-C553-493A-AB59-07D54F6C2480}" srcOrd="1" destOrd="0" presId="urn:microsoft.com/office/officeart/2008/layout/LinedList"/>
    <dgm:cxn modelId="{B1902C3D-9203-42A2-AD04-DD3C4FDE8C2F}" type="presParOf" srcId="{7C5837BC-3072-4199-9B5B-7249C795D1CE}" destId="{6A7E8BBE-F906-4301-988D-500D2ECCDCC8}" srcOrd="2" destOrd="0" presId="urn:microsoft.com/office/officeart/2008/layout/LinedList"/>
    <dgm:cxn modelId="{B953FDD5-84A1-4347-9DED-ED44181D0CA7}" type="presParOf" srcId="{0E77AD18-6532-4234-91CA-7B0883AC5949}" destId="{996692A3-850E-48C7-978A-2BCB133617D4}" srcOrd="2" destOrd="0" presId="urn:microsoft.com/office/officeart/2008/layout/LinedList"/>
    <dgm:cxn modelId="{BEA443EC-6301-4FCB-900A-53D576D137C4}" type="presParOf" srcId="{0E77AD18-6532-4234-91CA-7B0883AC5949}" destId="{DC051150-BD6A-439C-BF87-ED1ACACBBE4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62742B-B314-431A-9CD3-FB0EACB63447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1A5E4157-1D67-42BB-9050-BB48237FE42E}">
      <dgm:prSet/>
      <dgm:spPr/>
      <dgm:t>
        <a:bodyPr/>
        <a:lstStyle/>
        <a:p>
          <a:r>
            <a:rPr lang="en-US" b="1"/>
            <a:t>Competition</a:t>
          </a:r>
          <a:r>
            <a:rPr lang="en-US"/>
            <a:t>:</a:t>
          </a:r>
        </a:p>
      </dgm:t>
    </dgm:pt>
    <dgm:pt modelId="{8047A316-3606-4DFD-B68B-EEF652669AB8}" type="parTrans" cxnId="{9F6A2D6C-1AE6-4DA9-BBD2-7129389977BB}">
      <dgm:prSet/>
      <dgm:spPr/>
      <dgm:t>
        <a:bodyPr/>
        <a:lstStyle/>
        <a:p>
          <a:endParaRPr lang="en-US"/>
        </a:p>
      </dgm:t>
    </dgm:pt>
    <dgm:pt modelId="{FBC3B1EF-C849-4218-AD72-94A23D5D0ECC}" type="sibTrans" cxnId="{9F6A2D6C-1AE6-4DA9-BBD2-7129389977BB}">
      <dgm:prSet/>
      <dgm:spPr/>
      <dgm:t>
        <a:bodyPr/>
        <a:lstStyle/>
        <a:p>
          <a:endParaRPr lang="en-US"/>
        </a:p>
      </dgm:t>
    </dgm:pt>
    <dgm:pt modelId="{B48A3ECA-5892-46D3-905F-AC5F5C45DA1A}">
      <dgm:prSet/>
      <dgm:spPr/>
      <dgm:t>
        <a:bodyPr/>
        <a:lstStyle/>
        <a:p>
          <a:r>
            <a:rPr lang="en-US"/>
            <a:t>Intense competition from both physical stores and online retailers.</a:t>
          </a:r>
        </a:p>
      </dgm:t>
    </dgm:pt>
    <dgm:pt modelId="{F7358E29-1DF8-4700-82F9-D740926D14AF}" type="parTrans" cxnId="{5D12A264-A497-4FF0-931B-3DA302FFF84A}">
      <dgm:prSet/>
      <dgm:spPr/>
      <dgm:t>
        <a:bodyPr/>
        <a:lstStyle/>
        <a:p>
          <a:endParaRPr lang="en-US"/>
        </a:p>
      </dgm:t>
    </dgm:pt>
    <dgm:pt modelId="{51464020-403A-470B-A3DC-971759730FAD}" type="sibTrans" cxnId="{5D12A264-A497-4FF0-931B-3DA302FFF84A}">
      <dgm:prSet/>
      <dgm:spPr/>
      <dgm:t>
        <a:bodyPr/>
        <a:lstStyle/>
        <a:p>
          <a:endParaRPr lang="en-US"/>
        </a:p>
      </dgm:t>
    </dgm:pt>
    <dgm:pt modelId="{BA687E1E-1CB6-4B5F-AAE6-3BAF52C2D3C2}">
      <dgm:prSet/>
      <dgm:spPr/>
      <dgm:t>
        <a:bodyPr/>
        <a:lstStyle/>
        <a:p>
          <a:r>
            <a:rPr lang="en-US" b="1"/>
            <a:t>Changing Consumer Behavior</a:t>
          </a:r>
          <a:r>
            <a:rPr lang="en-US"/>
            <a:t>:</a:t>
          </a:r>
        </a:p>
      </dgm:t>
    </dgm:pt>
    <dgm:pt modelId="{87CA0809-67F1-4706-8789-0A2AB4D8F3DF}" type="parTrans" cxnId="{425FD145-D799-4AB4-A407-34362A4F9A81}">
      <dgm:prSet/>
      <dgm:spPr/>
      <dgm:t>
        <a:bodyPr/>
        <a:lstStyle/>
        <a:p>
          <a:endParaRPr lang="en-US"/>
        </a:p>
      </dgm:t>
    </dgm:pt>
    <dgm:pt modelId="{B62A0E80-F0E3-4E35-9365-3966A5D89201}" type="sibTrans" cxnId="{425FD145-D799-4AB4-A407-34362A4F9A81}">
      <dgm:prSet/>
      <dgm:spPr/>
      <dgm:t>
        <a:bodyPr/>
        <a:lstStyle/>
        <a:p>
          <a:endParaRPr lang="en-US"/>
        </a:p>
      </dgm:t>
    </dgm:pt>
    <dgm:pt modelId="{76B67563-87B5-4F0A-A6DA-FFFA3F888B0C}">
      <dgm:prSet/>
      <dgm:spPr/>
      <dgm:t>
        <a:bodyPr/>
        <a:lstStyle/>
        <a:p>
          <a:r>
            <a:rPr lang="en-US"/>
            <a:t>Shift towards online shopping and preference for convenience.</a:t>
          </a:r>
        </a:p>
      </dgm:t>
    </dgm:pt>
    <dgm:pt modelId="{136ADB16-9D53-41D8-90A6-C71D14E825C0}" type="parTrans" cxnId="{93405052-014C-4941-B759-4E4F88322ECD}">
      <dgm:prSet/>
      <dgm:spPr/>
      <dgm:t>
        <a:bodyPr/>
        <a:lstStyle/>
        <a:p>
          <a:endParaRPr lang="en-US"/>
        </a:p>
      </dgm:t>
    </dgm:pt>
    <dgm:pt modelId="{8864EFB3-4130-41B1-9C94-2F22EBD999B0}" type="sibTrans" cxnId="{93405052-014C-4941-B759-4E4F88322ECD}">
      <dgm:prSet/>
      <dgm:spPr/>
      <dgm:t>
        <a:bodyPr/>
        <a:lstStyle/>
        <a:p>
          <a:endParaRPr lang="en-US"/>
        </a:p>
      </dgm:t>
    </dgm:pt>
    <dgm:pt modelId="{D77D3D21-2D52-4401-A041-08DA4FCAED07}">
      <dgm:prSet/>
      <dgm:spPr/>
      <dgm:t>
        <a:bodyPr/>
        <a:lstStyle/>
        <a:p>
          <a:r>
            <a:rPr lang="en-US" b="1"/>
            <a:t>Supply Chain Issues</a:t>
          </a:r>
          <a:r>
            <a:rPr lang="en-US"/>
            <a:t>:</a:t>
          </a:r>
        </a:p>
      </dgm:t>
    </dgm:pt>
    <dgm:pt modelId="{ED70DBF5-8E15-4C7D-8A0D-3EE1BB72ACBB}" type="parTrans" cxnId="{6A25F2C7-2AE0-4E47-B523-0A5F6AAFDFA3}">
      <dgm:prSet/>
      <dgm:spPr/>
      <dgm:t>
        <a:bodyPr/>
        <a:lstStyle/>
        <a:p>
          <a:endParaRPr lang="en-US"/>
        </a:p>
      </dgm:t>
    </dgm:pt>
    <dgm:pt modelId="{922FAEEA-60CA-4E68-B7FE-B108E9ADBAB6}" type="sibTrans" cxnId="{6A25F2C7-2AE0-4E47-B523-0A5F6AAFDFA3}">
      <dgm:prSet/>
      <dgm:spPr/>
      <dgm:t>
        <a:bodyPr/>
        <a:lstStyle/>
        <a:p>
          <a:endParaRPr lang="en-US"/>
        </a:p>
      </dgm:t>
    </dgm:pt>
    <dgm:pt modelId="{6C03A6F8-C4EB-4B63-A0FD-731619CB209C}">
      <dgm:prSet/>
      <dgm:spPr/>
      <dgm:t>
        <a:bodyPr/>
        <a:lstStyle/>
        <a:p>
          <a:r>
            <a:rPr lang="en-US"/>
            <a:t>Managing inventory and logistics can be complex and costly.</a:t>
          </a:r>
        </a:p>
      </dgm:t>
    </dgm:pt>
    <dgm:pt modelId="{A395404A-793A-4F00-AC4F-F85641A11290}" type="parTrans" cxnId="{BAC5A275-DD2B-460F-88AC-FCFF761377B5}">
      <dgm:prSet/>
      <dgm:spPr/>
      <dgm:t>
        <a:bodyPr/>
        <a:lstStyle/>
        <a:p>
          <a:endParaRPr lang="en-US"/>
        </a:p>
      </dgm:t>
    </dgm:pt>
    <dgm:pt modelId="{6E0CF65B-47B3-41CC-88C7-70150895D1AB}" type="sibTrans" cxnId="{BAC5A275-DD2B-460F-88AC-FCFF761377B5}">
      <dgm:prSet/>
      <dgm:spPr/>
      <dgm:t>
        <a:bodyPr/>
        <a:lstStyle/>
        <a:p>
          <a:endParaRPr lang="en-US"/>
        </a:p>
      </dgm:t>
    </dgm:pt>
    <dgm:pt modelId="{F2B19A4B-BC10-4C29-A710-B72888388F4F}">
      <dgm:prSet/>
      <dgm:spPr/>
      <dgm:t>
        <a:bodyPr/>
        <a:lstStyle/>
        <a:p>
          <a:r>
            <a:rPr lang="en-US" b="1"/>
            <a:t>Keeping Up with Technology</a:t>
          </a:r>
          <a:r>
            <a:rPr lang="en-US"/>
            <a:t>:</a:t>
          </a:r>
        </a:p>
      </dgm:t>
    </dgm:pt>
    <dgm:pt modelId="{943F5C44-2108-479E-A6B4-51F236F5341B}" type="parTrans" cxnId="{E1A463C9-1351-41B5-BDB1-0440F069941F}">
      <dgm:prSet/>
      <dgm:spPr/>
      <dgm:t>
        <a:bodyPr/>
        <a:lstStyle/>
        <a:p>
          <a:endParaRPr lang="en-US"/>
        </a:p>
      </dgm:t>
    </dgm:pt>
    <dgm:pt modelId="{B954B408-AA76-4435-8265-3C619945FA64}" type="sibTrans" cxnId="{E1A463C9-1351-41B5-BDB1-0440F069941F}">
      <dgm:prSet/>
      <dgm:spPr/>
      <dgm:t>
        <a:bodyPr/>
        <a:lstStyle/>
        <a:p>
          <a:endParaRPr lang="en-US"/>
        </a:p>
      </dgm:t>
    </dgm:pt>
    <dgm:pt modelId="{FE9ECC66-7438-47F7-A09F-CA77594AAFEE}">
      <dgm:prSet/>
      <dgm:spPr/>
      <dgm:t>
        <a:bodyPr/>
        <a:lstStyle/>
        <a:p>
          <a:r>
            <a:rPr lang="en-US"/>
            <a:t>Need for continuous investment in digital tools and marketing technologies.</a:t>
          </a:r>
        </a:p>
      </dgm:t>
    </dgm:pt>
    <dgm:pt modelId="{F452EB32-C2E5-4D16-8CAB-28A8527BF48A}" type="parTrans" cxnId="{D3CEDC75-CA3E-438D-A235-071D282001BB}">
      <dgm:prSet/>
      <dgm:spPr/>
      <dgm:t>
        <a:bodyPr/>
        <a:lstStyle/>
        <a:p>
          <a:endParaRPr lang="en-US"/>
        </a:p>
      </dgm:t>
    </dgm:pt>
    <dgm:pt modelId="{83BBA493-8A65-4AFC-AF8C-572A4FACE163}" type="sibTrans" cxnId="{D3CEDC75-CA3E-438D-A235-071D282001BB}">
      <dgm:prSet/>
      <dgm:spPr/>
      <dgm:t>
        <a:bodyPr/>
        <a:lstStyle/>
        <a:p>
          <a:endParaRPr lang="en-US"/>
        </a:p>
      </dgm:t>
    </dgm:pt>
    <dgm:pt modelId="{69E43DFD-EDE0-4456-8FA0-5285B655D3EF}" type="pres">
      <dgm:prSet presAssocID="{1862742B-B314-431A-9CD3-FB0EACB6344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6925CB0-8C98-4F0D-8E0C-0B830493E783}" type="pres">
      <dgm:prSet presAssocID="{1A5E4157-1D67-42BB-9050-BB48237FE42E}" presName="root" presStyleCnt="0"/>
      <dgm:spPr/>
    </dgm:pt>
    <dgm:pt modelId="{1EBC8183-A41F-4BB8-BA62-454A7347852B}" type="pres">
      <dgm:prSet presAssocID="{1A5E4157-1D67-42BB-9050-BB48237FE42E}" presName="rootComposite" presStyleCnt="0"/>
      <dgm:spPr/>
    </dgm:pt>
    <dgm:pt modelId="{E48CB886-306A-45E0-88D0-F8A19B06283B}" type="pres">
      <dgm:prSet presAssocID="{1A5E4157-1D67-42BB-9050-BB48237FE42E}" presName="rootText" presStyleLbl="node1" presStyleIdx="0" presStyleCnt="4"/>
      <dgm:spPr/>
    </dgm:pt>
    <dgm:pt modelId="{81344E4A-2B55-4791-9817-D48D751D28FB}" type="pres">
      <dgm:prSet presAssocID="{1A5E4157-1D67-42BB-9050-BB48237FE42E}" presName="rootConnector" presStyleLbl="node1" presStyleIdx="0" presStyleCnt="4"/>
      <dgm:spPr/>
    </dgm:pt>
    <dgm:pt modelId="{C32EED4F-E689-434B-A1C6-F58399CB1C6E}" type="pres">
      <dgm:prSet presAssocID="{1A5E4157-1D67-42BB-9050-BB48237FE42E}" presName="childShape" presStyleCnt="0"/>
      <dgm:spPr/>
    </dgm:pt>
    <dgm:pt modelId="{3757E579-67FF-4604-B081-93102F5F0149}" type="pres">
      <dgm:prSet presAssocID="{F7358E29-1DF8-4700-82F9-D740926D14AF}" presName="Name13" presStyleLbl="parChTrans1D2" presStyleIdx="0" presStyleCnt="4"/>
      <dgm:spPr/>
    </dgm:pt>
    <dgm:pt modelId="{060F5A15-5DC6-4ADE-BA43-2B47B2768484}" type="pres">
      <dgm:prSet presAssocID="{B48A3ECA-5892-46D3-905F-AC5F5C45DA1A}" presName="childText" presStyleLbl="bgAcc1" presStyleIdx="0" presStyleCnt="4">
        <dgm:presLayoutVars>
          <dgm:bulletEnabled val="1"/>
        </dgm:presLayoutVars>
      </dgm:prSet>
      <dgm:spPr/>
    </dgm:pt>
    <dgm:pt modelId="{1C17894D-8725-4CDE-A348-0A9ACD95B062}" type="pres">
      <dgm:prSet presAssocID="{BA687E1E-1CB6-4B5F-AAE6-3BAF52C2D3C2}" presName="root" presStyleCnt="0"/>
      <dgm:spPr/>
    </dgm:pt>
    <dgm:pt modelId="{85DA22E7-37F4-4877-BEF9-DD8731F4A877}" type="pres">
      <dgm:prSet presAssocID="{BA687E1E-1CB6-4B5F-AAE6-3BAF52C2D3C2}" presName="rootComposite" presStyleCnt="0"/>
      <dgm:spPr/>
    </dgm:pt>
    <dgm:pt modelId="{402BA119-81B2-4E6E-845C-9C487ED5A49D}" type="pres">
      <dgm:prSet presAssocID="{BA687E1E-1CB6-4B5F-AAE6-3BAF52C2D3C2}" presName="rootText" presStyleLbl="node1" presStyleIdx="1" presStyleCnt="4"/>
      <dgm:spPr/>
    </dgm:pt>
    <dgm:pt modelId="{2FA8B438-BEAD-439F-8013-F93F5586A48E}" type="pres">
      <dgm:prSet presAssocID="{BA687E1E-1CB6-4B5F-AAE6-3BAF52C2D3C2}" presName="rootConnector" presStyleLbl="node1" presStyleIdx="1" presStyleCnt="4"/>
      <dgm:spPr/>
    </dgm:pt>
    <dgm:pt modelId="{2046372C-1FE2-43A5-A0CC-BF2797E1A8AF}" type="pres">
      <dgm:prSet presAssocID="{BA687E1E-1CB6-4B5F-AAE6-3BAF52C2D3C2}" presName="childShape" presStyleCnt="0"/>
      <dgm:spPr/>
    </dgm:pt>
    <dgm:pt modelId="{D50AB4CB-FF37-4170-911A-C55C0576E4D9}" type="pres">
      <dgm:prSet presAssocID="{136ADB16-9D53-41D8-90A6-C71D14E825C0}" presName="Name13" presStyleLbl="parChTrans1D2" presStyleIdx="1" presStyleCnt="4"/>
      <dgm:spPr/>
    </dgm:pt>
    <dgm:pt modelId="{6E70CE52-6390-473E-9421-466813A6511C}" type="pres">
      <dgm:prSet presAssocID="{76B67563-87B5-4F0A-A6DA-FFFA3F888B0C}" presName="childText" presStyleLbl="bgAcc1" presStyleIdx="1" presStyleCnt="4">
        <dgm:presLayoutVars>
          <dgm:bulletEnabled val="1"/>
        </dgm:presLayoutVars>
      </dgm:prSet>
      <dgm:spPr/>
    </dgm:pt>
    <dgm:pt modelId="{22751E2A-51BD-453C-8923-E81E0D61BA14}" type="pres">
      <dgm:prSet presAssocID="{D77D3D21-2D52-4401-A041-08DA4FCAED07}" presName="root" presStyleCnt="0"/>
      <dgm:spPr/>
    </dgm:pt>
    <dgm:pt modelId="{3B09C5B5-67B2-47F8-8438-25B676453A7C}" type="pres">
      <dgm:prSet presAssocID="{D77D3D21-2D52-4401-A041-08DA4FCAED07}" presName="rootComposite" presStyleCnt="0"/>
      <dgm:spPr/>
    </dgm:pt>
    <dgm:pt modelId="{011AA2AE-D2B3-458A-9F25-63BD76743AC9}" type="pres">
      <dgm:prSet presAssocID="{D77D3D21-2D52-4401-A041-08DA4FCAED07}" presName="rootText" presStyleLbl="node1" presStyleIdx="2" presStyleCnt="4"/>
      <dgm:spPr/>
    </dgm:pt>
    <dgm:pt modelId="{EFDFCBC3-0219-4F61-A693-65BE8AC91C5C}" type="pres">
      <dgm:prSet presAssocID="{D77D3D21-2D52-4401-A041-08DA4FCAED07}" presName="rootConnector" presStyleLbl="node1" presStyleIdx="2" presStyleCnt="4"/>
      <dgm:spPr/>
    </dgm:pt>
    <dgm:pt modelId="{703BA086-F56D-4CBD-AAFD-4845BC386EEE}" type="pres">
      <dgm:prSet presAssocID="{D77D3D21-2D52-4401-A041-08DA4FCAED07}" presName="childShape" presStyleCnt="0"/>
      <dgm:spPr/>
    </dgm:pt>
    <dgm:pt modelId="{A0E39FA8-E242-47A1-8728-F8CAB8BEC258}" type="pres">
      <dgm:prSet presAssocID="{A395404A-793A-4F00-AC4F-F85641A11290}" presName="Name13" presStyleLbl="parChTrans1D2" presStyleIdx="2" presStyleCnt="4"/>
      <dgm:spPr/>
    </dgm:pt>
    <dgm:pt modelId="{776EFB52-8C2A-4395-867A-D018BFF6945E}" type="pres">
      <dgm:prSet presAssocID="{6C03A6F8-C4EB-4B63-A0FD-731619CB209C}" presName="childText" presStyleLbl="bgAcc1" presStyleIdx="2" presStyleCnt="4">
        <dgm:presLayoutVars>
          <dgm:bulletEnabled val="1"/>
        </dgm:presLayoutVars>
      </dgm:prSet>
      <dgm:spPr/>
    </dgm:pt>
    <dgm:pt modelId="{F4CB3A10-57A6-4F84-93B2-261E7076DDE2}" type="pres">
      <dgm:prSet presAssocID="{F2B19A4B-BC10-4C29-A710-B72888388F4F}" presName="root" presStyleCnt="0"/>
      <dgm:spPr/>
    </dgm:pt>
    <dgm:pt modelId="{91AB3A65-88DC-4DD1-B098-B3B7B1323C11}" type="pres">
      <dgm:prSet presAssocID="{F2B19A4B-BC10-4C29-A710-B72888388F4F}" presName="rootComposite" presStyleCnt="0"/>
      <dgm:spPr/>
    </dgm:pt>
    <dgm:pt modelId="{FD6909A9-3515-41B8-A09F-2686A2D1659D}" type="pres">
      <dgm:prSet presAssocID="{F2B19A4B-BC10-4C29-A710-B72888388F4F}" presName="rootText" presStyleLbl="node1" presStyleIdx="3" presStyleCnt="4"/>
      <dgm:spPr/>
    </dgm:pt>
    <dgm:pt modelId="{0DA8CB68-F686-45F7-BE84-9A371805A1BD}" type="pres">
      <dgm:prSet presAssocID="{F2B19A4B-BC10-4C29-A710-B72888388F4F}" presName="rootConnector" presStyleLbl="node1" presStyleIdx="3" presStyleCnt="4"/>
      <dgm:spPr/>
    </dgm:pt>
    <dgm:pt modelId="{F438C7AA-4D64-4142-9CEC-4BC61A33A383}" type="pres">
      <dgm:prSet presAssocID="{F2B19A4B-BC10-4C29-A710-B72888388F4F}" presName="childShape" presStyleCnt="0"/>
      <dgm:spPr/>
    </dgm:pt>
    <dgm:pt modelId="{81DBB1D3-66C4-4F4C-9F17-7F637ADA93EB}" type="pres">
      <dgm:prSet presAssocID="{F452EB32-C2E5-4D16-8CAB-28A8527BF48A}" presName="Name13" presStyleLbl="parChTrans1D2" presStyleIdx="3" presStyleCnt="4"/>
      <dgm:spPr/>
    </dgm:pt>
    <dgm:pt modelId="{35F5702A-A163-46FA-A06C-036C96C1A29B}" type="pres">
      <dgm:prSet presAssocID="{FE9ECC66-7438-47F7-A09F-CA77594AAFEE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4395760D-456C-49FE-A0F9-9D8B419B5D9E}" type="presOf" srcId="{BA687E1E-1CB6-4B5F-AAE6-3BAF52C2D3C2}" destId="{402BA119-81B2-4E6E-845C-9C487ED5A49D}" srcOrd="0" destOrd="0" presId="urn:microsoft.com/office/officeart/2005/8/layout/hierarchy3"/>
    <dgm:cxn modelId="{11585B27-B828-4A5C-954C-8FC53D85272C}" type="presOf" srcId="{F7358E29-1DF8-4700-82F9-D740926D14AF}" destId="{3757E579-67FF-4604-B081-93102F5F0149}" srcOrd="0" destOrd="0" presId="urn:microsoft.com/office/officeart/2005/8/layout/hierarchy3"/>
    <dgm:cxn modelId="{6A8ABA29-7D1B-433F-89AA-657ABBCBF692}" type="presOf" srcId="{D77D3D21-2D52-4401-A041-08DA4FCAED07}" destId="{011AA2AE-D2B3-458A-9F25-63BD76743AC9}" srcOrd="0" destOrd="0" presId="urn:microsoft.com/office/officeart/2005/8/layout/hierarchy3"/>
    <dgm:cxn modelId="{82F8D72D-DD6E-400A-8562-A1C0346E85C5}" type="presOf" srcId="{F2B19A4B-BC10-4C29-A710-B72888388F4F}" destId="{0DA8CB68-F686-45F7-BE84-9A371805A1BD}" srcOrd="1" destOrd="0" presId="urn:microsoft.com/office/officeart/2005/8/layout/hierarchy3"/>
    <dgm:cxn modelId="{1D8B5239-CFCC-4640-947F-631F3DBD38E5}" type="presOf" srcId="{76B67563-87B5-4F0A-A6DA-FFFA3F888B0C}" destId="{6E70CE52-6390-473E-9421-466813A6511C}" srcOrd="0" destOrd="0" presId="urn:microsoft.com/office/officeart/2005/8/layout/hierarchy3"/>
    <dgm:cxn modelId="{5D12A264-A497-4FF0-931B-3DA302FFF84A}" srcId="{1A5E4157-1D67-42BB-9050-BB48237FE42E}" destId="{B48A3ECA-5892-46D3-905F-AC5F5C45DA1A}" srcOrd="0" destOrd="0" parTransId="{F7358E29-1DF8-4700-82F9-D740926D14AF}" sibTransId="{51464020-403A-470B-A3DC-971759730FAD}"/>
    <dgm:cxn modelId="{89247F65-A9A6-411B-9C08-9DF28D744802}" type="presOf" srcId="{F452EB32-C2E5-4D16-8CAB-28A8527BF48A}" destId="{81DBB1D3-66C4-4F4C-9F17-7F637ADA93EB}" srcOrd="0" destOrd="0" presId="urn:microsoft.com/office/officeart/2005/8/layout/hierarchy3"/>
    <dgm:cxn modelId="{425FD145-D799-4AB4-A407-34362A4F9A81}" srcId="{1862742B-B314-431A-9CD3-FB0EACB63447}" destId="{BA687E1E-1CB6-4B5F-AAE6-3BAF52C2D3C2}" srcOrd="1" destOrd="0" parTransId="{87CA0809-67F1-4706-8789-0A2AB4D8F3DF}" sibTransId="{B62A0E80-F0E3-4E35-9365-3966A5D89201}"/>
    <dgm:cxn modelId="{19FF704A-F58A-45F9-B163-FE8BFD1713A7}" type="presOf" srcId="{1862742B-B314-431A-9CD3-FB0EACB63447}" destId="{69E43DFD-EDE0-4456-8FA0-5285B655D3EF}" srcOrd="0" destOrd="0" presId="urn:microsoft.com/office/officeart/2005/8/layout/hierarchy3"/>
    <dgm:cxn modelId="{9F6A2D6C-1AE6-4DA9-BBD2-7129389977BB}" srcId="{1862742B-B314-431A-9CD3-FB0EACB63447}" destId="{1A5E4157-1D67-42BB-9050-BB48237FE42E}" srcOrd="0" destOrd="0" parTransId="{8047A316-3606-4DFD-B68B-EEF652669AB8}" sibTransId="{FBC3B1EF-C849-4218-AD72-94A23D5D0ECC}"/>
    <dgm:cxn modelId="{CD9C9971-E206-4DD1-A3E8-91F3688C131A}" type="presOf" srcId="{136ADB16-9D53-41D8-90A6-C71D14E825C0}" destId="{D50AB4CB-FF37-4170-911A-C55C0576E4D9}" srcOrd="0" destOrd="0" presId="urn:microsoft.com/office/officeart/2005/8/layout/hierarchy3"/>
    <dgm:cxn modelId="{93405052-014C-4941-B759-4E4F88322ECD}" srcId="{BA687E1E-1CB6-4B5F-AAE6-3BAF52C2D3C2}" destId="{76B67563-87B5-4F0A-A6DA-FFFA3F888B0C}" srcOrd="0" destOrd="0" parTransId="{136ADB16-9D53-41D8-90A6-C71D14E825C0}" sibTransId="{8864EFB3-4130-41B1-9C94-2F22EBD999B0}"/>
    <dgm:cxn modelId="{BAC5A275-DD2B-460F-88AC-FCFF761377B5}" srcId="{D77D3D21-2D52-4401-A041-08DA4FCAED07}" destId="{6C03A6F8-C4EB-4B63-A0FD-731619CB209C}" srcOrd="0" destOrd="0" parTransId="{A395404A-793A-4F00-AC4F-F85641A11290}" sibTransId="{6E0CF65B-47B3-41CC-88C7-70150895D1AB}"/>
    <dgm:cxn modelId="{D3CEDC75-CA3E-438D-A235-071D282001BB}" srcId="{F2B19A4B-BC10-4C29-A710-B72888388F4F}" destId="{FE9ECC66-7438-47F7-A09F-CA77594AAFEE}" srcOrd="0" destOrd="0" parTransId="{F452EB32-C2E5-4D16-8CAB-28A8527BF48A}" sibTransId="{83BBA493-8A65-4AFC-AF8C-572A4FACE163}"/>
    <dgm:cxn modelId="{2B93A47A-F1CC-486D-8C13-598FD6C1B5C1}" type="presOf" srcId="{D77D3D21-2D52-4401-A041-08DA4FCAED07}" destId="{EFDFCBC3-0219-4F61-A693-65BE8AC91C5C}" srcOrd="1" destOrd="0" presId="urn:microsoft.com/office/officeart/2005/8/layout/hierarchy3"/>
    <dgm:cxn modelId="{55126298-9BE6-497A-9D16-686B88B5A9B5}" type="presOf" srcId="{F2B19A4B-BC10-4C29-A710-B72888388F4F}" destId="{FD6909A9-3515-41B8-A09F-2686A2D1659D}" srcOrd="0" destOrd="0" presId="urn:microsoft.com/office/officeart/2005/8/layout/hierarchy3"/>
    <dgm:cxn modelId="{23EE9EAF-4597-493A-87E3-9883D1B8398F}" type="presOf" srcId="{BA687E1E-1CB6-4B5F-AAE6-3BAF52C2D3C2}" destId="{2FA8B438-BEAD-439F-8013-F93F5586A48E}" srcOrd="1" destOrd="0" presId="urn:microsoft.com/office/officeart/2005/8/layout/hierarchy3"/>
    <dgm:cxn modelId="{EA1EEBB0-C55A-43EC-BB80-304792C83674}" type="presOf" srcId="{FE9ECC66-7438-47F7-A09F-CA77594AAFEE}" destId="{35F5702A-A163-46FA-A06C-036C96C1A29B}" srcOrd="0" destOrd="0" presId="urn:microsoft.com/office/officeart/2005/8/layout/hierarchy3"/>
    <dgm:cxn modelId="{1B11FEB4-512F-4938-899A-BCA1884E2701}" type="presOf" srcId="{A395404A-793A-4F00-AC4F-F85641A11290}" destId="{A0E39FA8-E242-47A1-8728-F8CAB8BEC258}" srcOrd="0" destOrd="0" presId="urn:microsoft.com/office/officeart/2005/8/layout/hierarchy3"/>
    <dgm:cxn modelId="{6A25F2C7-2AE0-4E47-B523-0A5F6AAFDFA3}" srcId="{1862742B-B314-431A-9CD3-FB0EACB63447}" destId="{D77D3D21-2D52-4401-A041-08DA4FCAED07}" srcOrd="2" destOrd="0" parTransId="{ED70DBF5-8E15-4C7D-8A0D-3EE1BB72ACBB}" sibTransId="{922FAEEA-60CA-4E68-B7FE-B108E9ADBAB6}"/>
    <dgm:cxn modelId="{E1A463C9-1351-41B5-BDB1-0440F069941F}" srcId="{1862742B-B314-431A-9CD3-FB0EACB63447}" destId="{F2B19A4B-BC10-4C29-A710-B72888388F4F}" srcOrd="3" destOrd="0" parTransId="{943F5C44-2108-479E-A6B4-51F236F5341B}" sibTransId="{B954B408-AA76-4435-8265-3C619945FA64}"/>
    <dgm:cxn modelId="{383446E0-2220-4BA4-97CC-7D3BC2848758}" type="presOf" srcId="{1A5E4157-1D67-42BB-9050-BB48237FE42E}" destId="{81344E4A-2B55-4791-9817-D48D751D28FB}" srcOrd="1" destOrd="0" presId="urn:microsoft.com/office/officeart/2005/8/layout/hierarchy3"/>
    <dgm:cxn modelId="{58CEC5E0-A852-4B6E-B97A-E3526E64325C}" type="presOf" srcId="{1A5E4157-1D67-42BB-9050-BB48237FE42E}" destId="{E48CB886-306A-45E0-88D0-F8A19B06283B}" srcOrd="0" destOrd="0" presId="urn:microsoft.com/office/officeart/2005/8/layout/hierarchy3"/>
    <dgm:cxn modelId="{666392F0-9867-4C97-A9CB-624A223E6CBA}" type="presOf" srcId="{6C03A6F8-C4EB-4B63-A0FD-731619CB209C}" destId="{776EFB52-8C2A-4395-867A-D018BFF6945E}" srcOrd="0" destOrd="0" presId="urn:microsoft.com/office/officeart/2005/8/layout/hierarchy3"/>
    <dgm:cxn modelId="{0E8B02FA-DEA7-4F9D-AD41-BD5A72E4142E}" type="presOf" srcId="{B48A3ECA-5892-46D3-905F-AC5F5C45DA1A}" destId="{060F5A15-5DC6-4ADE-BA43-2B47B2768484}" srcOrd="0" destOrd="0" presId="urn:microsoft.com/office/officeart/2005/8/layout/hierarchy3"/>
    <dgm:cxn modelId="{200273F1-AC6C-451D-9ADD-7EFE862AB8CF}" type="presParOf" srcId="{69E43DFD-EDE0-4456-8FA0-5285B655D3EF}" destId="{06925CB0-8C98-4F0D-8E0C-0B830493E783}" srcOrd="0" destOrd="0" presId="urn:microsoft.com/office/officeart/2005/8/layout/hierarchy3"/>
    <dgm:cxn modelId="{D5941465-A60A-4509-A415-AA0DE37B5C5C}" type="presParOf" srcId="{06925CB0-8C98-4F0D-8E0C-0B830493E783}" destId="{1EBC8183-A41F-4BB8-BA62-454A7347852B}" srcOrd="0" destOrd="0" presId="urn:microsoft.com/office/officeart/2005/8/layout/hierarchy3"/>
    <dgm:cxn modelId="{0092DC83-994F-45F0-9257-86376448F229}" type="presParOf" srcId="{1EBC8183-A41F-4BB8-BA62-454A7347852B}" destId="{E48CB886-306A-45E0-88D0-F8A19B06283B}" srcOrd="0" destOrd="0" presId="urn:microsoft.com/office/officeart/2005/8/layout/hierarchy3"/>
    <dgm:cxn modelId="{5B35F63C-871D-4D4A-ADBD-5778F4D3BF37}" type="presParOf" srcId="{1EBC8183-A41F-4BB8-BA62-454A7347852B}" destId="{81344E4A-2B55-4791-9817-D48D751D28FB}" srcOrd="1" destOrd="0" presId="urn:microsoft.com/office/officeart/2005/8/layout/hierarchy3"/>
    <dgm:cxn modelId="{148E5E48-BA2F-4AA0-BAAC-367DC1D213F3}" type="presParOf" srcId="{06925CB0-8C98-4F0D-8E0C-0B830493E783}" destId="{C32EED4F-E689-434B-A1C6-F58399CB1C6E}" srcOrd="1" destOrd="0" presId="urn:microsoft.com/office/officeart/2005/8/layout/hierarchy3"/>
    <dgm:cxn modelId="{7980C406-8EE7-4407-B558-68A1F83B9440}" type="presParOf" srcId="{C32EED4F-E689-434B-A1C6-F58399CB1C6E}" destId="{3757E579-67FF-4604-B081-93102F5F0149}" srcOrd="0" destOrd="0" presId="urn:microsoft.com/office/officeart/2005/8/layout/hierarchy3"/>
    <dgm:cxn modelId="{23AE2007-91B2-47D2-977C-15EB6FDAEA27}" type="presParOf" srcId="{C32EED4F-E689-434B-A1C6-F58399CB1C6E}" destId="{060F5A15-5DC6-4ADE-BA43-2B47B2768484}" srcOrd="1" destOrd="0" presId="urn:microsoft.com/office/officeart/2005/8/layout/hierarchy3"/>
    <dgm:cxn modelId="{77AF9B3A-7336-41A2-88BA-EAE53F6290C7}" type="presParOf" srcId="{69E43DFD-EDE0-4456-8FA0-5285B655D3EF}" destId="{1C17894D-8725-4CDE-A348-0A9ACD95B062}" srcOrd="1" destOrd="0" presId="urn:microsoft.com/office/officeart/2005/8/layout/hierarchy3"/>
    <dgm:cxn modelId="{C0E4C500-9746-410C-9498-281DC2092610}" type="presParOf" srcId="{1C17894D-8725-4CDE-A348-0A9ACD95B062}" destId="{85DA22E7-37F4-4877-BEF9-DD8731F4A877}" srcOrd="0" destOrd="0" presId="urn:microsoft.com/office/officeart/2005/8/layout/hierarchy3"/>
    <dgm:cxn modelId="{1B6BEF17-803F-458E-A010-2A9164B2BAAE}" type="presParOf" srcId="{85DA22E7-37F4-4877-BEF9-DD8731F4A877}" destId="{402BA119-81B2-4E6E-845C-9C487ED5A49D}" srcOrd="0" destOrd="0" presId="urn:microsoft.com/office/officeart/2005/8/layout/hierarchy3"/>
    <dgm:cxn modelId="{E23B0C2D-0279-418F-AC06-B9F67693D387}" type="presParOf" srcId="{85DA22E7-37F4-4877-BEF9-DD8731F4A877}" destId="{2FA8B438-BEAD-439F-8013-F93F5586A48E}" srcOrd="1" destOrd="0" presId="urn:microsoft.com/office/officeart/2005/8/layout/hierarchy3"/>
    <dgm:cxn modelId="{D35BC592-7B8A-45E8-8F12-AC7F05C428D9}" type="presParOf" srcId="{1C17894D-8725-4CDE-A348-0A9ACD95B062}" destId="{2046372C-1FE2-43A5-A0CC-BF2797E1A8AF}" srcOrd="1" destOrd="0" presId="urn:microsoft.com/office/officeart/2005/8/layout/hierarchy3"/>
    <dgm:cxn modelId="{455F207C-2C64-4C5F-9E96-532FF1E9FF3D}" type="presParOf" srcId="{2046372C-1FE2-43A5-A0CC-BF2797E1A8AF}" destId="{D50AB4CB-FF37-4170-911A-C55C0576E4D9}" srcOrd="0" destOrd="0" presId="urn:microsoft.com/office/officeart/2005/8/layout/hierarchy3"/>
    <dgm:cxn modelId="{C780F542-8311-415C-A340-F8F1F2AEB144}" type="presParOf" srcId="{2046372C-1FE2-43A5-A0CC-BF2797E1A8AF}" destId="{6E70CE52-6390-473E-9421-466813A6511C}" srcOrd="1" destOrd="0" presId="urn:microsoft.com/office/officeart/2005/8/layout/hierarchy3"/>
    <dgm:cxn modelId="{BDF71925-9350-46BE-A59D-4AC0E6EF6542}" type="presParOf" srcId="{69E43DFD-EDE0-4456-8FA0-5285B655D3EF}" destId="{22751E2A-51BD-453C-8923-E81E0D61BA14}" srcOrd="2" destOrd="0" presId="urn:microsoft.com/office/officeart/2005/8/layout/hierarchy3"/>
    <dgm:cxn modelId="{E39F1216-6FB9-413F-8800-0B8F04CC764A}" type="presParOf" srcId="{22751E2A-51BD-453C-8923-E81E0D61BA14}" destId="{3B09C5B5-67B2-47F8-8438-25B676453A7C}" srcOrd="0" destOrd="0" presId="urn:microsoft.com/office/officeart/2005/8/layout/hierarchy3"/>
    <dgm:cxn modelId="{D906C1A5-34A1-4799-A763-1943C11FBAF0}" type="presParOf" srcId="{3B09C5B5-67B2-47F8-8438-25B676453A7C}" destId="{011AA2AE-D2B3-458A-9F25-63BD76743AC9}" srcOrd="0" destOrd="0" presId="urn:microsoft.com/office/officeart/2005/8/layout/hierarchy3"/>
    <dgm:cxn modelId="{4FA983D2-AB85-482F-983E-DF89CD2E720D}" type="presParOf" srcId="{3B09C5B5-67B2-47F8-8438-25B676453A7C}" destId="{EFDFCBC3-0219-4F61-A693-65BE8AC91C5C}" srcOrd="1" destOrd="0" presId="urn:microsoft.com/office/officeart/2005/8/layout/hierarchy3"/>
    <dgm:cxn modelId="{C07EC013-8CAC-4B3E-B739-AAD6F2648BA2}" type="presParOf" srcId="{22751E2A-51BD-453C-8923-E81E0D61BA14}" destId="{703BA086-F56D-4CBD-AAFD-4845BC386EEE}" srcOrd="1" destOrd="0" presId="urn:microsoft.com/office/officeart/2005/8/layout/hierarchy3"/>
    <dgm:cxn modelId="{D774453E-2FE8-4791-8800-1FFCC401E9CF}" type="presParOf" srcId="{703BA086-F56D-4CBD-AAFD-4845BC386EEE}" destId="{A0E39FA8-E242-47A1-8728-F8CAB8BEC258}" srcOrd="0" destOrd="0" presId="urn:microsoft.com/office/officeart/2005/8/layout/hierarchy3"/>
    <dgm:cxn modelId="{7975B45D-CC16-4734-BFCD-386A6B8548E5}" type="presParOf" srcId="{703BA086-F56D-4CBD-AAFD-4845BC386EEE}" destId="{776EFB52-8C2A-4395-867A-D018BFF6945E}" srcOrd="1" destOrd="0" presId="urn:microsoft.com/office/officeart/2005/8/layout/hierarchy3"/>
    <dgm:cxn modelId="{BA9F5DE9-7F3B-43ED-AFA9-F7B4A8104ED8}" type="presParOf" srcId="{69E43DFD-EDE0-4456-8FA0-5285B655D3EF}" destId="{F4CB3A10-57A6-4F84-93B2-261E7076DDE2}" srcOrd="3" destOrd="0" presId="urn:microsoft.com/office/officeart/2005/8/layout/hierarchy3"/>
    <dgm:cxn modelId="{DE3211D7-2664-4F2D-967A-554B09839D8B}" type="presParOf" srcId="{F4CB3A10-57A6-4F84-93B2-261E7076DDE2}" destId="{91AB3A65-88DC-4DD1-B098-B3B7B1323C11}" srcOrd="0" destOrd="0" presId="urn:microsoft.com/office/officeart/2005/8/layout/hierarchy3"/>
    <dgm:cxn modelId="{3929A506-D37D-4175-BAC5-20B542AA998D}" type="presParOf" srcId="{91AB3A65-88DC-4DD1-B098-B3B7B1323C11}" destId="{FD6909A9-3515-41B8-A09F-2686A2D1659D}" srcOrd="0" destOrd="0" presId="urn:microsoft.com/office/officeart/2005/8/layout/hierarchy3"/>
    <dgm:cxn modelId="{B63F0ED7-7ACC-4FA5-BDBF-1AF8AEA183C0}" type="presParOf" srcId="{91AB3A65-88DC-4DD1-B098-B3B7B1323C11}" destId="{0DA8CB68-F686-45F7-BE84-9A371805A1BD}" srcOrd="1" destOrd="0" presId="urn:microsoft.com/office/officeart/2005/8/layout/hierarchy3"/>
    <dgm:cxn modelId="{0DA6FC97-B397-4FEB-A7AF-33272AD10AA4}" type="presParOf" srcId="{F4CB3A10-57A6-4F84-93B2-261E7076DDE2}" destId="{F438C7AA-4D64-4142-9CEC-4BC61A33A383}" srcOrd="1" destOrd="0" presId="urn:microsoft.com/office/officeart/2005/8/layout/hierarchy3"/>
    <dgm:cxn modelId="{2AB4FC01-5ACB-49BE-AD72-B18B504346C1}" type="presParOf" srcId="{F438C7AA-4D64-4142-9CEC-4BC61A33A383}" destId="{81DBB1D3-66C4-4F4C-9F17-7F637ADA93EB}" srcOrd="0" destOrd="0" presId="urn:microsoft.com/office/officeart/2005/8/layout/hierarchy3"/>
    <dgm:cxn modelId="{850046BB-66E1-4F0F-97FB-941AF4BCE7D9}" type="presParOf" srcId="{F438C7AA-4D64-4142-9CEC-4BC61A33A383}" destId="{35F5702A-A163-46FA-A06C-036C96C1A29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F69716-91BE-4D8F-9F30-FE4950FD629D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634BA7CF-FD9A-4166-81EE-7CCAC9036D7C}">
      <dgm:prSet/>
      <dgm:spPr/>
      <dgm:t>
        <a:bodyPr/>
        <a:lstStyle/>
        <a:p>
          <a:r>
            <a:rPr lang="en-US" b="1"/>
            <a:t>Artificial Intelligence</a:t>
          </a:r>
          <a:r>
            <a:rPr lang="en-US"/>
            <a:t>:</a:t>
          </a:r>
        </a:p>
      </dgm:t>
    </dgm:pt>
    <dgm:pt modelId="{CE305588-56B8-4B1C-8687-58AD630C5805}" type="parTrans" cxnId="{F041E598-3303-4265-93DD-B22651342741}">
      <dgm:prSet/>
      <dgm:spPr/>
      <dgm:t>
        <a:bodyPr/>
        <a:lstStyle/>
        <a:p>
          <a:endParaRPr lang="en-US"/>
        </a:p>
      </dgm:t>
    </dgm:pt>
    <dgm:pt modelId="{D363D26D-EF42-444A-8EBE-90A73FC66463}" type="sibTrans" cxnId="{F041E598-3303-4265-93DD-B22651342741}">
      <dgm:prSet/>
      <dgm:spPr/>
      <dgm:t>
        <a:bodyPr/>
        <a:lstStyle/>
        <a:p>
          <a:endParaRPr lang="en-US"/>
        </a:p>
      </dgm:t>
    </dgm:pt>
    <dgm:pt modelId="{4CF6C5A3-B5AC-4BC3-9A97-388B5A48FEF9}">
      <dgm:prSet/>
      <dgm:spPr/>
      <dgm:t>
        <a:bodyPr/>
        <a:lstStyle/>
        <a:p>
          <a:r>
            <a:rPr lang="en-US"/>
            <a:t>AI-driven insights for personalized marketing and customer service automation.</a:t>
          </a:r>
        </a:p>
      </dgm:t>
    </dgm:pt>
    <dgm:pt modelId="{BCD20C18-3778-4487-AC50-2C3C3FC178F4}" type="parTrans" cxnId="{2587AD3D-C92F-4098-AB94-29D7B4BD2994}">
      <dgm:prSet/>
      <dgm:spPr/>
      <dgm:t>
        <a:bodyPr/>
        <a:lstStyle/>
        <a:p>
          <a:endParaRPr lang="en-US"/>
        </a:p>
      </dgm:t>
    </dgm:pt>
    <dgm:pt modelId="{8178B9A2-86FE-4D95-B15D-0EB24EBAFFD9}" type="sibTrans" cxnId="{2587AD3D-C92F-4098-AB94-29D7B4BD2994}">
      <dgm:prSet/>
      <dgm:spPr/>
      <dgm:t>
        <a:bodyPr/>
        <a:lstStyle/>
        <a:p>
          <a:endParaRPr lang="en-US"/>
        </a:p>
      </dgm:t>
    </dgm:pt>
    <dgm:pt modelId="{87F1EC60-C11B-4E73-9DBE-1631A3B3FDA4}">
      <dgm:prSet/>
      <dgm:spPr/>
      <dgm:t>
        <a:bodyPr/>
        <a:lstStyle/>
        <a:p>
          <a:r>
            <a:rPr lang="en-US" b="1"/>
            <a:t>Augmented Reality</a:t>
          </a:r>
          <a:r>
            <a:rPr lang="en-US"/>
            <a:t>:</a:t>
          </a:r>
        </a:p>
      </dgm:t>
    </dgm:pt>
    <dgm:pt modelId="{6EA0AE45-22D0-46E9-BCD8-84104FCBE7F8}" type="parTrans" cxnId="{0A3E4A37-B814-466D-9280-8A1D21BA54FC}">
      <dgm:prSet/>
      <dgm:spPr/>
      <dgm:t>
        <a:bodyPr/>
        <a:lstStyle/>
        <a:p>
          <a:endParaRPr lang="en-US"/>
        </a:p>
      </dgm:t>
    </dgm:pt>
    <dgm:pt modelId="{B59A3B66-34CB-4717-ACC0-1E7F1B910960}" type="sibTrans" cxnId="{0A3E4A37-B814-466D-9280-8A1D21BA54FC}">
      <dgm:prSet/>
      <dgm:spPr/>
      <dgm:t>
        <a:bodyPr/>
        <a:lstStyle/>
        <a:p>
          <a:endParaRPr lang="en-US"/>
        </a:p>
      </dgm:t>
    </dgm:pt>
    <dgm:pt modelId="{DBF68CE8-711C-4D54-984B-33BEDD28C551}">
      <dgm:prSet/>
      <dgm:spPr/>
      <dgm:t>
        <a:bodyPr/>
        <a:lstStyle/>
        <a:p>
          <a:r>
            <a:rPr lang="en-US"/>
            <a:t>AR apps allowing customers to visualize products before purchase.</a:t>
          </a:r>
        </a:p>
      </dgm:t>
    </dgm:pt>
    <dgm:pt modelId="{B954EE48-E9F4-4E06-BB24-9A30BFB19D64}" type="parTrans" cxnId="{E503C619-28D0-49B8-925B-F651DDDF5AB7}">
      <dgm:prSet/>
      <dgm:spPr/>
      <dgm:t>
        <a:bodyPr/>
        <a:lstStyle/>
        <a:p>
          <a:endParaRPr lang="en-US"/>
        </a:p>
      </dgm:t>
    </dgm:pt>
    <dgm:pt modelId="{A4886C0E-9BA0-4D0F-861C-D411B118C22D}" type="sibTrans" cxnId="{E503C619-28D0-49B8-925B-F651DDDF5AB7}">
      <dgm:prSet/>
      <dgm:spPr/>
      <dgm:t>
        <a:bodyPr/>
        <a:lstStyle/>
        <a:p>
          <a:endParaRPr lang="en-US"/>
        </a:p>
      </dgm:t>
    </dgm:pt>
    <dgm:pt modelId="{E230452E-F6FA-4C72-B0BC-F82CB7AEDA46}">
      <dgm:prSet/>
      <dgm:spPr/>
      <dgm:t>
        <a:bodyPr/>
        <a:lstStyle/>
        <a:p>
          <a:r>
            <a:rPr lang="en-US" b="1"/>
            <a:t>Omnichannel Expansion</a:t>
          </a:r>
          <a:r>
            <a:rPr lang="en-US"/>
            <a:t>:</a:t>
          </a:r>
        </a:p>
      </dgm:t>
    </dgm:pt>
    <dgm:pt modelId="{5217FB6C-A292-43C0-90EC-65B8798EC848}" type="parTrans" cxnId="{7F4A72EB-8031-41AD-83AF-7853F0BED261}">
      <dgm:prSet/>
      <dgm:spPr/>
      <dgm:t>
        <a:bodyPr/>
        <a:lstStyle/>
        <a:p>
          <a:endParaRPr lang="en-US"/>
        </a:p>
      </dgm:t>
    </dgm:pt>
    <dgm:pt modelId="{4585E04A-4D16-45B0-9A7A-7BB7AA43E4E7}" type="sibTrans" cxnId="{7F4A72EB-8031-41AD-83AF-7853F0BED261}">
      <dgm:prSet/>
      <dgm:spPr/>
      <dgm:t>
        <a:bodyPr/>
        <a:lstStyle/>
        <a:p>
          <a:endParaRPr lang="en-US"/>
        </a:p>
      </dgm:t>
    </dgm:pt>
    <dgm:pt modelId="{54725C26-1E3C-4999-8DC2-743DA04828AA}">
      <dgm:prSet/>
      <dgm:spPr/>
      <dgm:t>
        <a:bodyPr/>
        <a:lstStyle/>
        <a:p>
          <a:r>
            <a:rPr lang="en-US"/>
            <a:t>Greater focus on integrating online and offline channels seamlessly.</a:t>
          </a:r>
        </a:p>
      </dgm:t>
    </dgm:pt>
    <dgm:pt modelId="{C00AE4F1-0AFB-41DF-9E83-6C1CE058A588}" type="parTrans" cxnId="{F9754EB0-5A49-4719-9250-8A36AB007304}">
      <dgm:prSet/>
      <dgm:spPr/>
      <dgm:t>
        <a:bodyPr/>
        <a:lstStyle/>
        <a:p>
          <a:endParaRPr lang="en-US"/>
        </a:p>
      </dgm:t>
    </dgm:pt>
    <dgm:pt modelId="{A9283641-1CAE-4442-9433-0AC4A770CE62}" type="sibTrans" cxnId="{F9754EB0-5A49-4719-9250-8A36AB007304}">
      <dgm:prSet/>
      <dgm:spPr/>
      <dgm:t>
        <a:bodyPr/>
        <a:lstStyle/>
        <a:p>
          <a:endParaRPr lang="en-US"/>
        </a:p>
      </dgm:t>
    </dgm:pt>
    <dgm:pt modelId="{7842A86E-19D0-4F6F-9727-CD5B9B3E0FE9}">
      <dgm:prSet/>
      <dgm:spPr/>
      <dgm:t>
        <a:bodyPr/>
        <a:lstStyle/>
        <a:p>
          <a:r>
            <a:rPr lang="en-US" b="1"/>
            <a:t>Sustainable Practices</a:t>
          </a:r>
          <a:r>
            <a:rPr lang="en-US"/>
            <a:t>:</a:t>
          </a:r>
        </a:p>
      </dgm:t>
    </dgm:pt>
    <dgm:pt modelId="{F222A2C4-9E61-46DC-8101-C98136574151}" type="parTrans" cxnId="{565F2F0E-378B-42E4-83CB-FBC0A629D610}">
      <dgm:prSet/>
      <dgm:spPr/>
      <dgm:t>
        <a:bodyPr/>
        <a:lstStyle/>
        <a:p>
          <a:endParaRPr lang="en-US"/>
        </a:p>
      </dgm:t>
    </dgm:pt>
    <dgm:pt modelId="{7BD39022-B49D-4675-88A8-D97FD4582953}" type="sibTrans" cxnId="{565F2F0E-378B-42E4-83CB-FBC0A629D610}">
      <dgm:prSet/>
      <dgm:spPr/>
      <dgm:t>
        <a:bodyPr/>
        <a:lstStyle/>
        <a:p>
          <a:endParaRPr lang="en-US"/>
        </a:p>
      </dgm:t>
    </dgm:pt>
    <dgm:pt modelId="{273E6BA5-E7AF-4F50-9D28-3039628B095B}">
      <dgm:prSet/>
      <dgm:spPr/>
      <dgm:t>
        <a:bodyPr/>
        <a:lstStyle/>
        <a:p>
          <a:r>
            <a:rPr lang="en-US"/>
            <a:t>More focus on eco-friendly packaging and sustainable sourcing to meet consumer demand.</a:t>
          </a:r>
        </a:p>
      </dgm:t>
    </dgm:pt>
    <dgm:pt modelId="{83D33A22-1C25-4331-BC2A-A88C9296D597}" type="parTrans" cxnId="{35C3B6C4-E469-4437-8527-0BA4FC2E3A79}">
      <dgm:prSet/>
      <dgm:spPr/>
      <dgm:t>
        <a:bodyPr/>
        <a:lstStyle/>
        <a:p>
          <a:endParaRPr lang="en-US"/>
        </a:p>
      </dgm:t>
    </dgm:pt>
    <dgm:pt modelId="{4D1A6E4E-0E90-4817-8565-A6944D6453C6}" type="sibTrans" cxnId="{35C3B6C4-E469-4437-8527-0BA4FC2E3A79}">
      <dgm:prSet/>
      <dgm:spPr/>
      <dgm:t>
        <a:bodyPr/>
        <a:lstStyle/>
        <a:p>
          <a:endParaRPr lang="en-US"/>
        </a:p>
      </dgm:t>
    </dgm:pt>
    <dgm:pt modelId="{9EFB617B-FD13-4010-97AB-CB4E4F574D7A}" type="pres">
      <dgm:prSet presAssocID="{1DF69716-91BE-4D8F-9F30-FE4950FD629D}" presName="linear" presStyleCnt="0">
        <dgm:presLayoutVars>
          <dgm:dir/>
          <dgm:animLvl val="lvl"/>
          <dgm:resizeHandles val="exact"/>
        </dgm:presLayoutVars>
      </dgm:prSet>
      <dgm:spPr/>
    </dgm:pt>
    <dgm:pt modelId="{A3523BCA-C6EF-4DD9-9C5C-70EEF7601BA2}" type="pres">
      <dgm:prSet presAssocID="{634BA7CF-FD9A-4166-81EE-7CCAC9036D7C}" presName="parentLin" presStyleCnt="0"/>
      <dgm:spPr/>
    </dgm:pt>
    <dgm:pt modelId="{140B02C3-5148-465E-8590-558C8DD3347D}" type="pres">
      <dgm:prSet presAssocID="{634BA7CF-FD9A-4166-81EE-7CCAC9036D7C}" presName="parentLeftMargin" presStyleLbl="node1" presStyleIdx="0" presStyleCnt="4"/>
      <dgm:spPr/>
    </dgm:pt>
    <dgm:pt modelId="{3BF03B6F-2A76-465A-873A-81C495F13E86}" type="pres">
      <dgm:prSet presAssocID="{634BA7CF-FD9A-4166-81EE-7CCAC9036D7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17A7F81-E9DB-4E57-9D98-C62EB2DF65F1}" type="pres">
      <dgm:prSet presAssocID="{634BA7CF-FD9A-4166-81EE-7CCAC9036D7C}" presName="negativeSpace" presStyleCnt="0"/>
      <dgm:spPr/>
    </dgm:pt>
    <dgm:pt modelId="{FAAF597C-6138-46D8-B609-96347D9C0858}" type="pres">
      <dgm:prSet presAssocID="{634BA7CF-FD9A-4166-81EE-7CCAC9036D7C}" presName="childText" presStyleLbl="conFgAcc1" presStyleIdx="0" presStyleCnt="4">
        <dgm:presLayoutVars>
          <dgm:bulletEnabled val="1"/>
        </dgm:presLayoutVars>
      </dgm:prSet>
      <dgm:spPr/>
    </dgm:pt>
    <dgm:pt modelId="{E7ABB644-8B1E-4687-B02D-BC1034D7338A}" type="pres">
      <dgm:prSet presAssocID="{D363D26D-EF42-444A-8EBE-90A73FC66463}" presName="spaceBetweenRectangles" presStyleCnt="0"/>
      <dgm:spPr/>
    </dgm:pt>
    <dgm:pt modelId="{34FCB6BF-8E0F-47DD-A1CE-E846C4F8191E}" type="pres">
      <dgm:prSet presAssocID="{87F1EC60-C11B-4E73-9DBE-1631A3B3FDA4}" presName="parentLin" presStyleCnt="0"/>
      <dgm:spPr/>
    </dgm:pt>
    <dgm:pt modelId="{1CC75277-3711-4957-9E09-47BCD059600B}" type="pres">
      <dgm:prSet presAssocID="{87F1EC60-C11B-4E73-9DBE-1631A3B3FDA4}" presName="parentLeftMargin" presStyleLbl="node1" presStyleIdx="0" presStyleCnt="4"/>
      <dgm:spPr/>
    </dgm:pt>
    <dgm:pt modelId="{D50B61E5-1BAA-4112-9FAC-85F630D5DA25}" type="pres">
      <dgm:prSet presAssocID="{87F1EC60-C11B-4E73-9DBE-1631A3B3FDA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B7BC084-78C4-4AF7-BA74-B3F4BAE3EC45}" type="pres">
      <dgm:prSet presAssocID="{87F1EC60-C11B-4E73-9DBE-1631A3B3FDA4}" presName="negativeSpace" presStyleCnt="0"/>
      <dgm:spPr/>
    </dgm:pt>
    <dgm:pt modelId="{58ECF8B5-FD4C-43C5-879D-6333477DB85F}" type="pres">
      <dgm:prSet presAssocID="{87F1EC60-C11B-4E73-9DBE-1631A3B3FDA4}" presName="childText" presStyleLbl="conFgAcc1" presStyleIdx="1" presStyleCnt="4">
        <dgm:presLayoutVars>
          <dgm:bulletEnabled val="1"/>
        </dgm:presLayoutVars>
      </dgm:prSet>
      <dgm:spPr/>
    </dgm:pt>
    <dgm:pt modelId="{1F1EBDFF-2F50-4C41-A38A-281C50ADC556}" type="pres">
      <dgm:prSet presAssocID="{B59A3B66-34CB-4717-ACC0-1E7F1B910960}" presName="spaceBetweenRectangles" presStyleCnt="0"/>
      <dgm:spPr/>
    </dgm:pt>
    <dgm:pt modelId="{C894DF0B-A8C6-47C5-A943-42564B16BDE9}" type="pres">
      <dgm:prSet presAssocID="{E230452E-F6FA-4C72-B0BC-F82CB7AEDA46}" presName="parentLin" presStyleCnt="0"/>
      <dgm:spPr/>
    </dgm:pt>
    <dgm:pt modelId="{CCE1251E-3E9E-4362-B0D0-D0313AE3A0A6}" type="pres">
      <dgm:prSet presAssocID="{E230452E-F6FA-4C72-B0BC-F82CB7AEDA46}" presName="parentLeftMargin" presStyleLbl="node1" presStyleIdx="1" presStyleCnt="4"/>
      <dgm:spPr/>
    </dgm:pt>
    <dgm:pt modelId="{0918BC62-E498-4BF9-A34C-74360AFBFE9C}" type="pres">
      <dgm:prSet presAssocID="{E230452E-F6FA-4C72-B0BC-F82CB7AEDA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BFE1A3A-50B9-43DA-8495-C48819226A5B}" type="pres">
      <dgm:prSet presAssocID="{E230452E-F6FA-4C72-B0BC-F82CB7AEDA46}" presName="negativeSpace" presStyleCnt="0"/>
      <dgm:spPr/>
    </dgm:pt>
    <dgm:pt modelId="{8E5AAC96-7569-4578-A333-B2FA1D277B33}" type="pres">
      <dgm:prSet presAssocID="{E230452E-F6FA-4C72-B0BC-F82CB7AEDA46}" presName="childText" presStyleLbl="conFgAcc1" presStyleIdx="2" presStyleCnt="4">
        <dgm:presLayoutVars>
          <dgm:bulletEnabled val="1"/>
        </dgm:presLayoutVars>
      </dgm:prSet>
      <dgm:spPr/>
    </dgm:pt>
    <dgm:pt modelId="{62271AFA-2ED9-4465-9742-81A1B6796B6D}" type="pres">
      <dgm:prSet presAssocID="{4585E04A-4D16-45B0-9A7A-7BB7AA43E4E7}" presName="spaceBetweenRectangles" presStyleCnt="0"/>
      <dgm:spPr/>
    </dgm:pt>
    <dgm:pt modelId="{A6BDE6EE-57DE-44D6-A3E5-CE48C0133BCA}" type="pres">
      <dgm:prSet presAssocID="{7842A86E-19D0-4F6F-9727-CD5B9B3E0FE9}" presName="parentLin" presStyleCnt="0"/>
      <dgm:spPr/>
    </dgm:pt>
    <dgm:pt modelId="{B2FB0A40-281B-425F-87F8-E2D3A8707BAB}" type="pres">
      <dgm:prSet presAssocID="{7842A86E-19D0-4F6F-9727-CD5B9B3E0FE9}" presName="parentLeftMargin" presStyleLbl="node1" presStyleIdx="2" presStyleCnt="4"/>
      <dgm:spPr/>
    </dgm:pt>
    <dgm:pt modelId="{D3C0B591-964F-48E9-BCBD-5014BAA97192}" type="pres">
      <dgm:prSet presAssocID="{7842A86E-19D0-4F6F-9727-CD5B9B3E0FE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F29D8E4-9440-48F0-88A6-A6536EB62E7B}" type="pres">
      <dgm:prSet presAssocID="{7842A86E-19D0-4F6F-9727-CD5B9B3E0FE9}" presName="negativeSpace" presStyleCnt="0"/>
      <dgm:spPr/>
    </dgm:pt>
    <dgm:pt modelId="{75482D6A-457E-4E00-B77E-7952C91D2521}" type="pres">
      <dgm:prSet presAssocID="{7842A86E-19D0-4F6F-9727-CD5B9B3E0FE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65F2F0E-378B-42E4-83CB-FBC0A629D610}" srcId="{1DF69716-91BE-4D8F-9F30-FE4950FD629D}" destId="{7842A86E-19D0-4F6F-9727-CD5B9B3E0FE9}" srcOrd="3" destOrd="0" parTransId="{F222A2C4-9E61-46DC-8101-C98136574151}" sibTransId="{7BD39022-B49D-4675-88A8-D97FD4582953}"/>
    <dgm:cxn modelId="{E503C619-28D0-49B8-925B-F651DDDF5AB7}" srcId="{87F1EC60-C11B-4E73-9DBE-1631A3B3FDA4}" destId="{DBF68CE8-711C-4D54-984B-33BEDD28C551}" srcOrd="0" destOrd="0" parTransId="{B954EE48-E9F4-4E06-BB24-9A30BFB19D64}" sibTransId="{A4886C0E-9BA0-4D0F-861C-D411B118C22D}"/>
    <dgm:cxn modelId="{70575120-5DBA-4B5A-89B6-5BD02BB8EAF7}" type="presOf" srcId="{4CF6C5A3-B5AC-4BC3-9A97-388B5A48FEF9}" destId="{FAAF597C-6138-46D8-B609-96347D9C0858}" srcOrd="0" destOrd="0" presId="urn:microsoft.com/office/officeart/2005/8/layout/list1"/>
    <dgm:cxn modelId="{38EFD428-5362-4710-BD0E-35204D8E9BBF}" type="presOf" srcId="{7842A86E-19D0-4F6F-9727-CD5B9B3E0FE9}" destId="{B2FB0A40-281B-425F-87F8-E2D3A8707BAB}" srcOrd="0" destOrd="0" presId="urn:microsoft.com/office/officeart/2005/8/layout/list1"/>
    <dgm:cxn modelId="{249CF332-713D-4F1A-935A-F949426F80AD}" type="presOf" srcId="{E230452E-F6FA-4C72-B0BC-F82CB7AEDA46}" destId="{CCE1251E-3E9E-4362-B0D0-D0313AE3A0A6}" srcOrd="0" destOrd="0" presId="urn:microsoft.com/office/officeart/2005/8/layout/list1"/>
    <dgm:cxn modelId="{84EF3D35-27BF-47C3-BF96-E0EFC2E47F36}" type="presOf" srcId="{273E6BA5-E7AF-4F50-9D28-3039628B095B}" destId="{75482D6A-457E-4E00-B77E-7952C91D2521}" srcOrd="0" destOrd="0" presId="urn:microsoft.com/office/officeart/2005/8/layout/list1"/>
    <dgm:cxn modelId="{0A3E4A37-B814-466D-9280-8A1D21BA54FC}" srcId="{1DF69716-91BE-4D8F-9F30-FE4950FD629D}" destId="{87F1EC60-C11B-4E73-9DBE-1631A3B3FDA4}" srcOrd="1" destOrd="0" parTransId="{6EA0AE45-22D0-46E9-BCD8-84104FCBE7F8}" sibTransId="{B59A3B66-34CB-4717-ACC0-1E7F1B910960}"/>
    <dgm:cxn modelId="{2587AD3D-C92F-4098-AB94-29D7B4BD2994}" srcId="{634BA7CF-FD9A-4166-81EE-7CCAC9036D7C}" destId="{4CF6C5A3-B5AC-4BC3-9A97-388B5A48FEF9}" srcOrd="0" destOrd="0" parTransId="{BCD20C18-3778-4487-AC50-2C3C3FC178F4}" sibTransId="{8178B9A2-86FE-4D95-B15D-0EB24EBAFFD9}"/>
    <dgm:cxn modelId="{6A3FBA5C-2503-4D45-A937-90F97582D648}" type="presOf" srcId="{634BA7CF-FD9A-4166-81EE-7CCAC9036D7C}" destId="{140B02C3-5148-465E-8590-558C8DD3347D}" srcOrd="0" destOrd="0" presId="urn:microsoft.com/office/officeart/2005/8/layout/list1"/>
    <dgm:cxn modelId="{A3863042-B48F-4AF1-91EF-65B0823C9433}" type="presOf" srcId="{54725C26-1E3C-4999-8DC2-743DA04828AA}" destId="{8E5AAC96-7569-4578-A333-B2FA1D277B33}" srcOrd="0" destOrd="0" presId="urn:microsoft.com/office/officeart/2005/8/layout/list1"/>
    <dgm:cxn modelId="{F041E598-3303-4265-93DD-B22651342741}" srcId="{1DF69716-91BE-4D8F-9F30-FE4950FD629D}" destId="{634BA7CF-FD9A-4166-81EE-7CCAC9036D7C}" srcOrd="0" destOrd="0" parTransId="{CE305588-56B8-4B1C-8687-58AD630C5805}" sibTransId="{D363D26D-EF42-444A-8EBE-90A73FC66463}"/>
    <dgm:cxn modelId="{BF9A5EA6-45D6-45FA-BEDB-D5B0C1FCD791}" type="presOf" srcId="{87F1EC60-C11B-4E73-9DBE-1631A3B3FDA4}" destId="{1CC75277-3711-4957-9E09-47BCD059600B}" srcOrd="0" destOrd="0" presId="urn:microsoft.com/office/officeart/2005/8/layout/list1"/>
    <dgm:cxn modelId="{F9754EB0-5A49-4719-9250-8A36AB007304}" srcId="{E230452E-F6FA-4C72-B0BC-F82CB7AEDA46}" destId="{54725C26-1E3C-4999-8DC2-743DA04828AA}" srcOrd="0" destOrd="0" parTransId="{C00AE4F1-0AFB-41DF-9E83-6C1CE058A588}" sibTransId="{A9283641-1CAE-4442-9433-0AC4A770CE62}"/>
    <dgm:cxn modelId="{1A526DB1-A236-4FAD-9C3F-15CEB6724ABB}" type="presOf" srcId="{87F1EC60-C11B-4E73-9DBE-1631A3B3FDA4}" destId="{D50B61E5-1BAA-4112-9FAC-85F630D5DA25}" srcOrd="1" destOrd="0" presId="urn:microsoft.com/office/officeart/2005/8/layout/list1"/>
    <dgm:cxn modelId="{35C3B6C4-E469-4437-8527-0BA4FC2E3A79}" srcId="{7842A86E-19D0-4F6F-9727-CD5B9B3E0FE9}" destId="{273E6BA5-E7AF-4F50-9D28-3039628B095B}" srcOrd="0" destOrd="0" parTransId="{83D33A22-1C25-4331-BC2A-A88C9296D597}" sibTransId="{4D1A6E4E-0E90-4817-8565-A6944D6453C6}"/>
    <dgm:cxn modelId="{CA735FC6-938C-42C3-A6AD-BCC1A9308D29}" type="presOf" srcId="{634BA7CF-FD9A-4166-81EE-7CCAC9036D7C}" destId="{3BF03B6F-2A76-465A-873A-81C495F13E86}" srcOrd="1" destOrd="0" presId="urn:microsoft.com/office/officeart/2005/8/layout/list1"/>
    <dgm:cxn modelId="{B45D53DE-B48A-4454-9222-8532E4113F65}" type="presOf" srcId="{E230452E-F6FA-4C72-B0BC-F82CB7AEDA46}" destId="{0918BC62-E498-4BF9-A34C-74360AFBFE9C}" srcOrd="1" destOrd="0" presId="urn:microsoft.com/office/officeart/2005/8/layout/list1"/>
    <dgm:cxn modelId="{82CA06E1-0460-45B1-8306-AC2B4413036A}" type="presOf" srcId="{1DF69716-91BE-4D8F-9F30-FE4950FD629D}" destId="{9EFB617B-FD13-4010-97AB-CB4E4F574D7A}" srcOrd="0" destOrd="0" presId="urn:microsoft.com/office/officeart/2005/8/layout/list1"/>
    <dgm:cxn modelId="{0D6ABFE3-8EE2-4B9E-8340-E0F3EEE4EE5A}" type="presOf" srcId="{DBF68CE8-711C-4D54-984B-33BEDD28C551}" destId="{58ECF8B5-FD4C-43C5-879D-6333477DB85F}" srcOrd="0" destOrd="0" presId="urn:microsoft.com/office/officeart/2005/8/layout/list1"/>
    <dgm:cxn modelId="{7F4A72EB-8031-41AD-83AF-7853F0BED261}" srcId="{1DF69716-91BE-4D8F-9F30-FE4950FD629D}" destId="{E230452E-F6FA-4C72-B0BC-F82CB7AEDA46}" srcOrd="2" destOrd="0" parTransId="{5217FB6C-A292-43C0-90EC-65B8798EC848}" sibTransId="{4585E04A-4D16-45B0-9A7A-7BB7AA43E4E7}"/>
    <dgm:cxn modelId="{B53114FC-C894-41D8-9FE6-4E9E657B97B7}" type="presOf" srcId="{7842A86E-19D0-4F6F-9727-CD5B9B3E0FE9}" destId="{D3C0B591-964F-48E9-BCBD-5014BAA97192}" srcOrd="1" destOrd="0" presId="urn:microsoft.com/office/officeart/2005/8/layout/list1"/>
    <dgm:cxn modelId="{6DC2A980-8C9F-49AD-B5A5-F4A7A31E9760}" type="presParOf" srcId="{9EFB617B-FD13-4010-97AB-CB4E4F574D7A}" destId="{A3523BCA-C6EF-4DD9-9C5C-70EEF7601BA2}" srcOrd="0" destOrd="0" presId="urn:microsoft.com/office/officeart/2005/8/layout/list1"/>
    <dgm:cxn modelId="{2DFE79B1-FDC0-4687-987C-DBB2582797D2}" type="presParOf" srcId="{A3523BCA-C6EF-4DD9-9C5C-70EEF7601BA2}" destId="{140B02C3-5148-465E-8590-558C8DD3347D}" srcOrd="0" destOrd="0" presId="urn:microsoft.com/office/officeart/2005/8/layout/list1"/>
    <dgm:cxn modelId="{3B0CE170-E3EB-412B-A61D-B0BB8C32C7EC}" type="presParOf" srcId="{A3523BCA-C6EF-4DD9-9C5C-70EEF7601BA2}" destId="{3BF03B6F-2A76-465A-873A-81C495F13E86}" srcOrd="1" destOrd="0" presId="urn:microsoft.com/office/officeart/2005/8/layout/list1"/>
    <dgm:cxn modelId="{B508DA28-2264-4059-9727-31467A54FF54}" type="presParOf" srcId="{9EFB617B-FD13-4010-97AB-CB4E4F574D7A}" destId="{317A7F81-E9DB-4E57-9D98-C62EB2DF65F1}" srcOrd="1" destOrd="0" presId="urn:microsoft.com/office/officeart/2005/8/layout/list1"/>
    <dgm:cxn modelId="{6FF967BB-D6E6-418A-BA09-A9F0E626010B}" type="presParOf" srcId="{9EFB617B-FD13-4010-97AB-CB4E4F574D7A}" destId="{FAAF597C-6138-46D8-B609-96347D9C0858}" srcOrd="2" destOrd="0" presId="urn:microsoft.com/office/officeart/2005/8/layout/list1"/>
    <dgm:cxn modelId="{D657FA8C-F5AF-43AC-8195-B81733D7C35F}" type="presParOf" srcId="{9EFB617B-FD13-4010-97AB-CB4E4F574D7A}" destId="{E7ABB644-8B1E-4687-B02D-BC1034D7338A}" srcOrd="3" destOrd="0" presId="urn:microsoft.com/office/officeart/2005/8/layout/list1"/>
    <dgm:cxn modelId="{C334BBFB-9A5B-40C9-8E6D-AAA99CC5CFDA}" type="presParOf" srcId="{9EFB617B-FD13-4010-97AB-CB4E4F574D7A}" destId="{34FCB6BF-8E0F-47DD-A1CE-E846C4F8191E}" srcOrd="4" destOrd="0" presId="urn:microsoft.com/office/officeart/2005/8/layout/list1"/>
    <dgm:cxn modelId="{DAC17A21-044E-477F-842D-B5341DF84702}" type="presParOf" srcId="{34FCB6BF-8E0F-47DD-A1CE-E846C4F8191E}" destId="{1CC75277-3711-4957-9E09-47BCD059600B}" srcOrd="0" destOrd="0" presId="urn:microsoft.com/office/officeart/2005/8/layout/list1"/>
    <dgm:cxn modelId="{FF6E2990-6FC1-4A13-8CED-B72AAAA54774}" type="presParOf" srcId="{34FCB6BF-8E0F-47DD-A1CE-E846C4F8191E}" destId="{D50B61E5-1BAA-4112-9FAC-85F630D5DA25}" srcOrd="1" destOrd="0" presId="urn:microsoft.com/office/officeart/2005/8/layout/list1"/>
    <dgm:cxn modelId="{0144128C-EC4C-4055-8E43-24838E889756}" type="presParOf" srcId="{9EFB617B-FD13-4010-97AB-CB4E4F574D7A}" destId="{2B7BC084-78C4-4AF7-BA74-B3F4BAE3EC45}" srcOrd="5" destOrd="0" presId="urn:microsoft.com/office/officeart/2005/8/layout/list1"/>
    <dgm:cxn modelId="{AB9E6AE9-CC68-47EB-B9E3-1BA3E3718767}" type="presParOf" srcId="{9EFB617B-FD13-4010-97AB-CB4E4F574D7A}" destId="{58ECF8B5-FD4C-43C5-879D-6333477DB85F}" srcOrd="6" destOrd="0" presId="urn:microsoft.com/office/officeart/2005/8/layout/list1"/>
    <dgm:cxn modelId="{97AC057D-BBE7-4E5C-870E-102227314665}" type="presParOf" srcId="{9EFB617B-FD13-4010-97AB-CB4E4F574D7A}" destId="{1F1EBDFF-2F50-4C41-A38A-281C50ADC556}" srcOrd="7" destOrd="0" presId="urn:microsoft.com/office/officeart/2005/8/layout/list1"/>
    <dgm:cxn modelId="{10D252B9-41D0-4C45-818A-7D97736DDFD7}" type="presParOf" srcId="{9EFB617B-FD13-4010-97AB-CB4E4F574D7A}" destId="{C894DF0B-A8C6-47C5-A943-42564B16BDE9}" srcOrd="8" destOrd="0" presId="urn:microsoft.com/office/officeart/2005/8/layout/list1"/>
    <dgm:cxn modelId="{6A8486A6-8CA8-42A2-8A40-59CC32D51496}" type="presParOf" srcId="{C894DF0B-A8C6-47C5-A943-42564B16BDE9}" destId="{CCE1251E-3E9E-4362-B0D0-D0313AE3A0A6}" srcOrd="0" destOrd="0" presId="urn:microsoft.com/office/officeart/2005/8/layout/list1"/>
    <dgm:cxn modelId="{FD368454-2EF6-43C0-9564-0FEAFF6EDCC5}" type="presParOf" srcId="{C894DF0B-A8C6-47C5-A943-42564B16BDE9}" destId="{0918BC62-E498-4BF9-A34C-74360AFBFE9C}" srcOrd="1" destOrd="0" presId="urn:microsoft.com/office/officeart/2005/8/layout/list1"/>
    <dgm:cxn modelId="{2627675E-BD82-4529-89A3-7556D2EB2109}" type="presParOf" srcId="{9EFB617B-FD13-4010-97AB-CB4E4F574D7A}" destId="{2BFE1A3A-50B9-43DA-8495-C48819226A5B}" srcOrd="9" destOrd="0" presId="urn:microsoft.com/office/officeart/2005/8/layout/list1"/>
    <dgm:cxn modelId="{F7B2E36B-6070-4E36-BFA9-2D98EA265E28}" type="presParOf" srcId="{9EFB617B-FD13-4010-97AB-CB4E4F574D7A}" destId="{8E5AAC96-7569-4578-A333-B2FA1D277B33}" srcOrd="10" destOrd="0" presId="urn:microsoft.com/office/officeart/2005/8/layout/list1"/>
    <dgm:cxn modelId="{9AA2D3E6-E444-4CE5-9AD7-7396F891B222}" type="presParOf" srcId="{9EFB617B-FD13-4010-97AB-CB4E4F574D7A}" destId="{62271AFA-2ED9-4465-9742-81A1B6796B6D}" srcOrd="11" destOrd="0" presId="urn:microsoft.com/office/officeart/2005/8/layout/list1"/>
    <dgm:cxn modelId="{A9670BC3-B196-48BB-907F-CE87E8656938}" type="presParOf" srcId="{9EFB617B-FD13-4010-97AB-CB4E4F574D7A}" destId="{A6BDE6EE-57DE-44D6-A3E5-CE48C0133BCA}" srcOrd="12" destOrd="0" presId="urn:microsoft.com/office/officeart/2005/8/layout/list1"/>
    <dgm:cxn modelId="{C1272109-2636-4269-A842-B53F4CB0067E}" type="presParOf" srcId="{A6BDE6EE-57DE-44D6-A3E5-CE48C0133BCA}" destId="{B2FB0A40-281B-425F-87F8-E2D3A8707BAB}" srcOrd="0" destOrd="0" presId="urn:microsoft.com/office/officeart/2005/8/layout/list1"/>
    <dgm:cxn modelId="{2E6FC4EB-2823-41CD-92EA-697AE87B369E}" type="presParOf" srcId="{A6BDE6EE-57DE-44D6-A3E5-CE48C0133BCA}" destId="{D3C0B591-964F-48E9-BCBD-5014BAA97192}" srcOrd="1" destOrd="0" presId="urn:microsoft.com/office/officeart/2005/8/layout/list1"/>
    <dgm:cxn modelId="{DC4AF71F-48F6-473F-BDAC-5A1D5E93E696}" type="presParOf" srcId="{9EFB617B-FD13-4010-97AB-CB4E4F574D7A}" destId="{AF29D8E4-9440-48F0-88A6-A6536EB62E7B}" srcOrd="13" destOrd="0" presId="urn:microsoft.com/office/officeart/2005/8/layout/list1"/>
    <dgm:cxn modelId="{E31A09C3-3C8C-4F4D-9ED9-B72C85E01B6F}" type="presParOf" srcId="{9EFB617B-FD13-4010-97AB-CB4E4F574D7A}" destId="{75482D6A-457E-4E00-B77E-7952C91D252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6949E-579E-44D6-AF2F-9C0DD57110BA}">
      <dsp:nvSpPr>
        <dsp:cNvPr id="0" name=""/>
        <dsp:cNvSpPr/>
      </dsp:nvSpPr>
      <dsp:spPr>
        <a:xfrm>
          <a:off x="0" y="67328"/>
          <a:ext cx="10515600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In-Store Retailing</a:t>
          </a:r>
          <a:r>
            <a:rPr lang="en-US" sz="2600" kern="1200"/>
            <a:t>:</a:t>
          </a:r>
        </a:p>
      </dsp:txBody>
      <dsp:txXfrm>
        <a:off x="30442" y="97770"/>
        <a:ext cx="10454716" cy="562726"/>
      </dsp:txXfrm>
    </dsp:sp>
    <dsp:sp modelId="{6D38E29F-93DE-4A55-A019-2DED615380C2}">
      <dsp:nvSpPr>
        <dsp:cNvPr id="0" name=""/>
        <dsp:cNvSpPr/>
      </dsp:nvSpPr>
      <dsp:spPr>
        <a:xfrm>
          <a:off x="0" y="690938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Traditional brick-and-mortar stores like supermarkets, department stores, and specialty shops.</a:t>
          </a:r>
        </a:p>
      </dsp:txBody>
      <dsp:txXfrm>
        <a:off x="0" y="690938"/>
        <a:ext cx="10515600" cy="430560"/>
      </dsp:txXfrm>
    </dsp:sp>
    <dsp:sp modelId="{5596AB7E-5F25-4649-A8E9-34A2E31F096B}">
      <dsp:nvSpPr>
        <dsp:cNvPr id="0" name=""/>
        <dsp:cNvSpPr/>
      </dsp:nvSpPr>
      <dsp:spPr>
        <a:xfrm>
          <a:off x="0" y="1121499"/>
          <a:ext cx="10515600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Online Retailing</a:t>
          </a:r>
          <a:r>
            <a:rPr lang="en-US" sz="2600" kern="1200"/>
            <a:t>:</a:t>
          </a:r>
        </a:p>
      </dsp:txBody>
      <dsp:txXfrm>
        <a:off x="30442" y="1151941"/>
        <a:ext cx="10454716" cy="562726"/>
      </dsp:txXfrm>
    </dsp:sp>
    <dsp:sp modelId="{3AC5D049-FE0B-4815-BE92-5BBE30FADE23}">
      <dsp:nvSpPr>
        <dsp:cNvPr id="0" name=""/>
        <dsp:cNvSpPr/>
      </dsp:nvSpPr>
      <dsp:spPr>
        <a:xfrm>
          <a:off x="0" y="174510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E-commerce platforms such as Amazon and eBay that allow consumers to shop online.</a:t>
          </a:r>
        </a:p>
      </dsp:txBody>
      <dsp:txXfrm>
        <a:off x="0" y="1745109"/>
        <a:ext cx="10515600" cy="430560"/>
      </dsp:txXfrm>
    </dsp:sp>
    <dsp:sp modelId="{5B042936-590F-40E1-B560-F6F36437113E}">
      <dsp:nvSpPr>
        <dsp:cNvPr id="0" name=""/>
        <dsp:cNvSpPr/>
      </dsp:nvSpPr>
      <dsp:spPr>
        <a:xfrm>
          <a:off x="0" y="2175669"/>
          <a:ext cx="10515600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Direct Selling</a:t>
          </a:r>
          <a:r>
            <a:rPr lang="en-US" sz="2600" kern="1200"/>
            <a:t>:</a:t>
          </a:r>
        </a:p>
      </dsp:txBody>
      <dsp:txXfrm>
        <a:off x="30442" y="2206111"/>
        <a:ext cx="10454716" cy="562726"/>
      </dsp:txXfrm>
    </dsp:sp>
    <dsp:sp modelId="{5D64AEBB-E943-49C9-A5C5-11380F2FE228}">
      <dsp:nvSpPr>
        <dsp:cNvPr id="0" name=""/>
        <dsp:cNvSpPr/>
      </dsp:nvSpPr>
      <dsp:spPr>
        <a:xfrm>
          <a:off x="0" y="279927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Selling products directly to consumers through methods like home parties or door-to-door.</a:t>
          </a:r>
        </a:p>
      </dsp:txBody>
      <dsp:txXfrm>
        <a:off x="0" y="2799279"/>
        <a:ext cx="10515600" cy="430560"/>
      </dsp:txXfrm>
    </dsp:sp>
    <dsp:sp modelId="{2BA82821-F8EF-49ED-9E49-1A5BDF787EB9}">
      <dsp:nvSpPr>
        <dsp:cNvPr id="0" name=""/>
        <dsp:cNvSpPr/>
      </dsp:nvSpPr>
      <dsp:spPr>
        <a:xfrm>
          <a:off x="0" y="3229839"/>
          <a:ext cx="10515600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Omnichannel Retailing</a:t>
          </a:r>
          <a:r>
            <a:rPr lang="en-US" sz="2600" kern="1200"/>
            <a:t>:</a:t>
          </a:r>
        </a:p>
      </dsp:txBody>
      <dsp:txXfrm>
        <a:off x="30442" y="3260281"/>
        <a:ext cx="10454716" cy="562726"/>
      </dsp:txXfrm>
    </dsp:sp>
    <dsp:sp modelId="{868DF53F-70EA-4AE6-A9FF-3EBEA7BE7E7B}">
      <dsp:nvSpPr>
        <dsp:cNvPr id="0" name=""/>
        <dsp:cNvSpPr/>
      </dsp:nvSpPr>
      <dsp:spPr>
        <a:xfrm>
          <a:off x="0" y="385344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Integrating in-store, online, and other channels for a seamless customer experience.</a:t>
          </a:r>
        </a:p>
      </dsp:txBody>
      <dsp:txXfrm>
        <a:off x="0" y="3853449"/>
        <a:ext cx="10515600" cy="430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7CCB7-174E-4770-AB6D-8837088F68BB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47DC9-1396-4E1A-95C1-840ECA929B0E}">
      <dsp:nvSpPr>
        <dsp:cNvPr id="0" name=""/>
        <dsp:cNvSpPr/>
      </dsp:nvSpPr>
      <dsp:spPr>
        <a:xfrm>
          <a:off x="0" y="0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Product</a:t>
          </a:r>
          <a:r>
            <a:rPr lang="en-US" sz="3100" kern="1200"/>
            <a:t>:</a:t>
          </a:r>
        </a:p>
      </dsp:txBody>
      <dsp:txXfrm>
        <a:off x="0" y="0"/>
        <a:ext cx="2103120" cy="1087834"/>
      </dsp:txXfrm>
    </dsp:sp>
    <dsp:sp modelId="{63D06C09-76E8-4FA3-9EF5-D1F8EB65A339}">
      <dsp:nvSpPr>
        <dsp:cNvPr id="0" name=""/>
        <dsp:cNvSpPr/>
      </dsp:nvSpPr>
      <dsp:spPr>
        <a:xfrm>
          <a:off x="2260854" y="49398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Ensuring a range of products that meet customer needs and preferences.</a:t>
          </a:r>
        </a:p>
      </dsp:txBody>
      <dsp:txXfrm>
        <a:off x="2260854" y="49398"/>
        <a:ext cx="8254746" cy="987974"/>
      </dsp:txXfrm>
    </dsp:sp>
    <dsp:sp modelId="{AA53C578-04B0-44FF-B1A6-032362F6F938}">
      <dsp:nvSpPr>
        <dsp:cNvPr id="0" name=""/>
        <dsp:cNvSpPr/>
      </dsp:nvSpPr>
      <dsp:spPr>
        <a:xfrm>
          <a:off x="2103120" y="1037373"/>
          <a:ext cx="841248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86483-AF31-4203-8649-414BB91835F4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7066D-B804-4602-88EF-923072B6032B}">
      <dsp:nvSpPr>
        <dsp:cNvPr id="0" name=""/>
        <dsp:cNvSpPr/>
      </dsp:nvSpPr>
      <dsp:spPr>
        <a:xfrm>
          <a:off x="0" y="1087834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Price</a:t>
          </a:r>
          <a:r>
            <a:rPr lang="en-US" sz="3100" kern="1200"/>
            <a:t>:</a:t>
          </a:r>
        </a:p>
      </dsp:txBody>
      <dsp:txXfrm>
        <a:off x="0" y="1087834"/>
        <a:ext cx="2103120" cy="1087834"/>
      </dsp:txXfrm>
    </dsp:sp>
    <dsp:sp modelId="{8A73D4C0-2AAE-405E-84F8-5F0A9A160D42}">
      <dsp:nvSpPr>
        <dsp:cNvPr id="0" name=""/>
        <dsp:cNvSpPr/>
      </dsp:nvSpPr>
      <dsp:spPr>
        <a:xfrm>
          <a:off x="2260854" y="1137233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Competitive and strategic pricing to attract and retain customers.</a:t>
          </a:r>
        </a:p>
      </dsp:txBody>
      <dsp:txXfrm>
        <a:off x="2260854" y="1137233"/>
        <a:ext cx="8254746" cy="987974"/>
      </dsp:txXfrm>
    </dsp:sp>
    <dsp:sp modelId="{E7BD734F-29F6-466E-A0FA-4B774EEBF036}">
      <dsp:nvSpPr>
        <dsp:cNvPr id="0" name=""/>
        <dsp:cNvSpPr/>
      </dsp:nvSpPr>
      <dsp:spPr>
        <a:xfrm>
          <a:off x="2103120" y="2125207"/>
          <a:ext cx="841248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44D61-4248-4B0A-B42F-B7B49F027B23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B123D-FD62-46FF-B71F-5DD26FB42FA2}">
      <dsp:nvSpPr>
        <dsp:cNvPr id="0" name=""/>
        <dsp:cNvSpPr/>
      </dsp:nvSpPr>
      <dsp:spPr>
        <a:xfrm>
          <a:off x="0" y="2175669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Place</a:t>
          </a:r>
          <a:r>
            <a:rPr lang="en-US" sz="3100" kern="1200"/>
            <a:t>:</a:t>
          </a:r>
        </a:p>
      </dsp:txBody>
      <dsp:txXfrm>
        <a:off x="0" y="2175669"/>
        <a:ext cx="2103120" cy="1087834"/>
      </dsp:txXfrm>
    </dsp:sp>
    <dsp:sp modelId="{9DA07816-1EEB-4AAB-AA8D-A47A8537E1FA}">
      <dsp:nvSpPr>
        <dsp:cNvPr id="0" name=""/>
        <dsp:cNvSpPr/>
      </dsp:nvSpPr>
      <dsp:spPr>
        <a:xfrm>
          <a:off x="2260854" y="2225067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Choosing store locations and distribution channels that are accessible to target customers.</a:t>
          </a:r>
        </a:p>
      </dsp:txBody>
      <dsp:txXfrm>
        <a:off x="2260854" y="2225067"/>
        <a:ext cx="8254746" cy="987974"/>
      </dsp:txXfrm>
    </dsp:sp>
    <dsp:sp modelId="{B0108A25-69DA-43BC-B6B6-D1BE6DDE687D}">
      <dsp:nvSpPr>
        <dsp:cNvPr id="0" name=""/>
        <dsp:cNvSpPr/>
      </dsp:nvSpPr>
      <dsp:spPr>
        <a:xfrm>
          <a:off x="2103120" y="3213042"/>
          <a:ext cx="841248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732CA-D989-41E8-B814-4FA285DD73D3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6EBF08-E597-4B4F-92E3-735E41CE8B03}">
      <dsp:nvSpPr>
        <dsp:cNvPr id="0" name=""/>
        <dsp:cNvSpPr/>
      </dsp:nvSpPr>
      <dsp:spPr>
        <a:xfrm>
          <a:off x="0" y="3263503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Promotion</a:t>
          </a:r>
          <a:r>
            <a:rPr lang="en-US" sz="3100" kern="1200"/>
            <a:t>:</a:t>
          </a:r>
        </a:p>
      </dsp:txBody>
      <dsp:txXfrm>
        <a:off x="0" y="3263503"/>
        <a:ext cx="2103120" cy="1087834"/>
      </dsp:txXfrm>
    </dsp:sp>
    <dsp:sp modelId="{A7EF2B7C-C553-493A-AB59-07D54F6C2480}">
      <dsp:nvSpPr>
        <dsp:cNvPr id="0" name=""/>
        <dsp:cNvSpPr/>
      </dsp:nvSpPr>
      <dsp:spPr>
        <a:xfrm>
          <a:off x="2260854" y="3312902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Using advertising, discounts, and loyalty programs to increase brand awareness and drive sales.</a:t>
          </a:r>
        </a:p>
      </dsp:txBody>
      <dsp:txXfrm>
        <a:off x="2260854" y="3312902"/>
        <a:ext cx="8254746" cy="987974"/>
      </dsp:txXfrm>
    </dsp:sp>
    <dsp:sp modelId="{996692A3-850E-48C7-978A-2BCB133617D4}">
      <dsp:nvSpPr>
        <dsp:cNvPr id="0" name=""/>
        <dsp:cNvSpPr/>
      </dsp:nvSpPr>
      <dsp:spPr>
        <a:xfrm>
          <a:off x="2103120" y="4300876"/>
          <a:ext cx="841248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CB886-306A-45E0-88D0-F8A19B06283B}">
      <dsp:nvSpPr>
        <dsp:cNvPr id="0" name=""/>
        <dsp:cNvSpPr/>
      </dsp:nvSpPr>
      <dsp:spPr>
        <a:xfrm>
          <a:off x="1925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Competition</a:t>
          </a:r>
          <a:r>
            <a:rPr lang="en-US" sz="2300" kern="1200"/>
            <a:t>:</a:t>
          </a:r>
        </a:p>
      </dsp:txBody>
      <dsp:txXfrm>
        <a:off x="34333" y="963264"/>
        <a:ext cx="2148183" cy="1041683"/>
      </dsp:txXfrm>
    </dsp:sp>
    <dsp:sp modelId="{3757E579-67FF-4604-B081-93102F5F0149}">
      <dsp:nvSpPr>
        <dsp:cNvPr id="0" name=""/>
        <dsp:cNvSpPr/>
      </dsp:nvSpPr>
      <dsp:spPr>
        <a:xfrm>
          <a:off x="22322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F5A15-5DC6-4ADE-BA43-2B47B2768484}">
      <dsp:nvSpPr>
        <dsp:cNvPr id="0" name=""/>
        <dsp:cNvSpPr/>
      </dsp:nvSpPr>
      <dsp:spPr>
        <a:xfrm>
          <a:off x="444525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Intense competition from both physical stores and online retailers.</a:t>
          </a:r>
        </a:p>
      </dsp:txBody>
      <dsp:txXfrm>
        <a:off x="476933" y="2346389"/>
        <a:ext cx="1705583" cy="1041683"/>
      </dsp:txXfrm>
    </dsp:sp>
    <dsp:sp modelId="{402BA119-81B2-4E6E-845C-9C487ED5A49D}">
      <dsp:nvSpPr>
        <dsp:cNvPr id="0" name=""/>
        <dsp:cNvSpPr/>
      </dsp:nvSpPr>
      <dsp:spPr>
        <a:xfrm>
          <a:off x="2768175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Changing Consumer Behavior</a:t>
          </a:r>
          <a:r>
            <a:rPr lang="en-US" sz="2300" kern="1200"/>
            <a:t>:</a:t>
          </a:r>
        </a:p>
      </dsp:txBody>
      <dsp:txXfrm>
        <a:off x="2800583" y="963264"/>
        <a:ext cx="2148183" cy="1041683"/>
      </dsp:txXfrm>
    </dsp:sp>
    <dsp:sp modelId="{D50AB4CB-FF37-4170-911A-C55C0576E4D9}">
      <dsp:nvSpPr>
        <dsp:cNvPr id="0" name=""/>
        <dsp:cNvSpPr/>
      </dsp:nvSpPr>
      <dsp:spPr>
        <a:xfrm>
          <a:off x="298947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70CE52-6390-473E-9421-466813A6511C}">
      <dsp:nvSpPr>
        <dsp:cNvPr id="0" name=""/>
        <dsp:cNvSpPr/>
      </dsp:nvSpPr>
      <dsp:spPr>
        <a:xfrm>
          <a:off x="3210775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Shift towards online shopping and preference for convenience.</a:t>
          </a:r>
        </a:p>
      </dsp:txBody>
      <dsp:txXfrm>
        <a:off x="3243183" y="2346389"/>
        <a:ext cx="1705583" cy="1041683"/>
      </dsp:txXfrm>
    </dsp:sp>
    <dsp:sp modelId="{011AA2AE-D2B3-458A-9F25-63BD76743AC9}">
      <dsp:nvSpPr>
        <dsp:cNvPr id="0" name=""/>
        <dsp:cNvSpPr/>
      </dsp:nvSpPr>
      <dsp:spPr>
        <a:xfrm>
          <a:off x="5534424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Supply Chain Issues</a:t>
          </a:r>
          <a:r>
            <a:rPr lang="en-US" sz="2300" kern="1200"/>
            <a:t>:</a:t>
          </a:r>
        </a:p>
      </dsp:txBody>
      <dsp:txXfrm>
        <a:off x="5566832" y="963264"/>
        <a:ext cx="2148183" cy="1041683"/>
      </dsp:txXfrm>
    </dsp:sp>
    <dsp:sp modelId="{A0E39FA8-E242-47A1-8728-F8CAB8BEC258}">
      <dsp:nvSpPr>
        <dsp:cNvPr id="0" name=""/>
        <dsp:cNvSpPr/>
      </dsp:nvSpPr>
      <dsp:spPr>
        <a:xfrm>
          <a:off x="575572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EFB52-8C2A-4395-867A-D018BFF6945E}">
      <dsp:nvSpPr>
        <dsp:cNvPr id="0" name=""/>
        <dsp:cNvSpPr/>
      </dsp:nvSpPr>
      <dsp:spPr>
        <a:xfrm>
          <a:off x="5977024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Managing inventory and logistics can be complex and costly.</a:t>
          </a:r>
        </a:p>
      </dsp:txBody>
      <dsp:txXfrm>
        <a:off x="6009432" y="2346389"/>
        <a:ext cx="1705583" cy="1041683"/>
      </dsp:txXfrm>
    </dsp:sp>
    <dsp:sp modelId="{FD6909A9-3515-41B8-A09F-2686A2D1659D}">
      <dsp:nvSpPr>
        <dsp:cNvPr id="0" name=""/>
        <dsp:cNvSpPr/>
      </dsp:nvSpPr>
      <dsp:spPr>
        <a:xfrm>
          <a:off x="8300674" y="930856"/>
          <a:ext cx="2212999" cy="11064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Keeping Up with Technology</a:t>
          </a:r>
          <a:r>
            <a:rPr lang="en-US" sz="2300" kern="1200"/>
            <a:t>:</a:t>
          </a:r>
        </a:p>
      </dsp:txBody>
      <dsp:txXfrm>
        <a:off x="8333082" y="963264"/>
        <a:ext cx="2148183" cy="1041683"/>
      </dsp:txXfrm>
    </dsp:sp>
    <dsp:sp modelId="{81DBB1D3-66C4-4F4C-9F17-7F637ADA93EB}">
      <dsp:nvSpPr>
        <dsp:cNvPr id="0" name=""/>
        <dsp:cNvSpPr/>
      </dsp:nvSpPr>
      <dsp:spPr>
        <a:xfrm>
          <a:off x="852197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5702A-A163-46FA-A06C-036C96C1A29B}">
      <dsp:nvSpPr>
        <dsp:cNvPr id="0" name=""/>
        <dsp:cNvSpPr/>
      </dsp:nvSpPr>
      <dsp:spPr>
        <a:xfrm>
          <a:off x="8743274" y="2313981"/>
          <a:ext cx="1770399" cy="1106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Need for continuous investment in digital tools and marketing technologies.</a:t>
          </a:r>
        </a:p>
      </dsp:txBody>
      <dsp:txXfrm>
        <a:off x="8775682" y="2346389"/>
        <a:ext cx="1705583" cy="1041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F597C-6138-46D8-B609-96347D9C0858}">
      <dsp:nvSpPr>
        <dsp:cNvPr id="0" name=""/>
        <dsp:cNvSpPr/>
      </dsp:nvSpPr>
      <dsp:spPr>
        <a:xfrm>
          <a:off x="0" y="341199"/>
          <a:ext cx="10515600" cy="7229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AI-driven insights for personalized marketing and customer service automation.</a:t>
          </a:r>
        </a:p>
      </dsp:txBody>
      <dsp:txXfrm>
        <a:off x="0" y="341199"/>
        <a:ext cx="10515600" cy="722925"/>
      </dsp:txXfrm>
    </dsp:sp>
    <dsp:sp modelId="{3BF03B6F-2A76-465A-873A-81C495F13E86}">
      <dsp:nvSpPr>
        <dsp:cNvPr id="0" name=""/>
        <dsp:cNvSpPr/>
      </dsp:nvSpPr>
      <dsp:spPr>
        <a:xfrm>
          <a:off x="525780" y="90279"/>
          <a:ext cx="73609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Artificial Intelligence</a:t>
          </a:r>
          <a:r>
            <a:rPr lang="en-US" sz="1700" kern="1200"/>
            <a:t>:</a:t>
          </a:r>
        </a:p>
      </dsp:txBody>
      <dsp:txXfrm>
        <a:off x="550278" y="114777"/>
        <a:ext cx="7311924" cy="452844"/>
      </dsp:txXfrm>
    </dsp:sp>
    <dsp:sp modelId="{58ECF8B5-FD4C-43C5-879D-6333477DB85F}">
      <dsp:nvSpPr>
        <dsp:cNvPr id="0" name=""/>
        <dsp:cNvSpPr/>
      </dsp:nvSpPr>
      <dsp:spPr>
        <a:xfrm>
          <a:off x="0" y="1406844"/>
          <a:ext cx="10515600" cy="7229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AR apps allowing customers to visualize products before purchase.</a:t>
          </a:r>
        </a:p>
      </dsp:txBody>
      <dsp:txXfrm>
        <a:off x="0" y="1406844"/>
        <a:ext cx="10515600" cy="722925"/>
      </dsp:txXfrm>
    </dsp:sp>
    <dsp:sp modelId="{D50B61E5-1BAA-4112-9FAC-85F630D5DA25}">
      <dsp:nvSpPr>
        <dsp:cNvPr id="0" name=""/>
        <dsp:cNvSpPr/>
      </dsp:nvSpPr>
      <dsp:spPr>
        <a:xfrm>
          <a:off x="525780" y="1155924"/>
          <a:ext cx="73609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Augmented Reality</a:t>
          </a:r>
          <a:r>
            <a:rPr lang="en-US" sz="1700" kern="1200"/>
            <a:t>:</a:t>
          </a:r>
        </a:p>
      </dsp:txBody>
      <dsp:txXfrm>
        <a:off x="550278" y="1180422"/>
        <a:ext cx="7311924" cy="452844"/>
      </dsp:txXfrm>
    </dsp:sp>
    <dsp:sp modelId="{8E5AAC96-7569-4578-A333-B2FA1D277B33}">
      <dsp:nvSpPr>
        <dsp:cNvPr id="0" name=""/>
        <dsp:cNvSpPr/>
      </dsp:nvSpPr>
      <dsp:spPr>
        <a:xfrm>
          <a:off x="0" y="2472489"/>
          <a:ext cx="10515600" cy="7229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Greater focus on integrating online and offline channels seamlessly.</a:t>
          </a:r>
        </a:p>
      </dsp:txBody>
      <dsp:txXfrm>
        <a:off x="0" y="2472489"/>
        <a:ext cx="10515600" cy="722925"/>
      </dsp:txXfrm>
    </dsp:sp>
    <dsp:sp modelId="{0918BC62-E498-4BF9-A34C-74360AFBFE9C}">
      <dsp:nvSpPr>
        <dsp:cNvPr id="0" name=""/>
        <dsp:cNvSpPr/>
      </dsp:nvSpPr>
      <dsp:spPr>
        <a:xfrm>
          <a:off x="525780" y="2221569"/>
          <a:ext cx="73609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Omnichannel Expansion</a:t>
          </a:r>
          <a:r>
            <a:rPr lang="en-US" sz="1700" kern="1200"/>
            <a:t>:</a:t>
          </a:r>
        </a:p>
      </dsp:txBody>
      <dsp:txXfrm>
        <a:off x="550278" y="2246067"/>
        <a:ext cx="7311924" cy="452844"/>
      </dsp:txXfrm>
    </dsp:sp>
    <dsp:sp modelId="{75482D6A-457E-4E00-B77E-7952C91D2521}">
      <dsp:nvSpPr>
        <dsp:cNvPr id="0" name=""/>
        <dsp:cNvSpPr/>
      </dsp:nvSpPr>
      <dsp:spPr>
        <a:xfrm>
          <a:off x="0" y="3538134"/>
          <a:ext cx="10515600" cy="72292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More focus on eco-friendly packaging and sustainable sourcing to meet consumer demand.</a:t>
          </a:r>
        </a:p>
      </dsp:txBody>
      <dsp:txXfrm>
        <a:off x="0" y="3538134"/>
        <a:ext cx="10515600" cy="722925"/>
      </dsp:txXfrm>
    </dsp:sp>
    <dsp:sp modelId="{D3C0B591-964F-48E9-BCBD-5014BAA97192}">
      <dsp:nvSpPr>
        <dsp:cNvPr id="0" name=""/>
        <dsp:cNvSpPr/>
      </dsp:nvSpPr>
      <dsp:spPr>
        <a:xfrm>
          <a:off x="525780" y="3287214"/>
          <a:ext cx="73609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Sustainable Practices</a:t>
          </a:r>
          <a:r>
            <a:rPr lang="en-US" sz="1700" kern="1200"/>
            <a:t>:</a:t>
          </a:r>
        </a:p>
      </dsp:txBody>
      <dsp:txXfrm>
        <a:off x="550278" y="3311712"/>
        <a:ext cx="731192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BC1A8-A1D1-4336-8A05-75B983AF6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Retail Marketing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785F1-0368-4C50-836F-282F0D74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 marketing involves promoting and selling products or services directly to consumers for personal use.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selection, store location, customer service, pricing, and promotions.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businesses connect directly with end consumers, creating value and building loyalty.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3687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4895-2E8D-4B9B-A34E-3157FA4E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Retail Marketing Channels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6D3925-4DB7-4E08-8B59-ACFFC4FA15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7296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1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E58D-4FC5-47F9-8EB9-A1528DDDC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4 Ps in Retail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387B8A-F2D9-430F-8B50-FFD8190879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2377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4529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CF67-6C22-470E-B4C9-2115F9DF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Retail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C736C6-2BF2-49B4-B0B1-B79149E81A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52773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04115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EB08-DA38-474F-B973-4930F3D4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of Retail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0D39BC-FA9F-40C4-97D7-3812ECDC52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56959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07483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345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Retail Marketing</vt:lpstr>
      <vt:lpstr>Types of Retail Marketing Channels</vt:lpstr>
      <vt:lpstr>The 4 Ps in Retail Marketing</vt:lpstr>
      <vt:lpstr>Challenges in Retail Marketing</vt:lpstr>
      <vt:lpstr>Future of Retail Marketing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10</cp:revision>
  <dcterms:created xsi:type="dcterms:W3CDTF">2024-11-12T12:27:33Z</dcterms:created>
  <dcterms:modified xsi:type="dcterms:W3CDTF">2024-11-13T06:23:49Z</dcterms:modified>
</cp:coreProperties>
</file>