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9999C8-DFAF-4B86-B83A-32FC27D498B3}" type="doc">
      <dgm:prSet loTypeId="urn:microsoft.com/office/officeart/2011/layout/Tab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E40A3EA-E4F1-4ABB-B395-71E268FAB31A}">
      <dgm:prSet/>
      <dgm:spPr/>
      <dgm:t>
        <a:bodyPr/>
        <a:lstStyle/>
        <a:p>
          <a:r>
            <a:rPr lang="en-US" b="1"/>
            <a:t>Primary Data</a:t>
          </a:r>
          <a:r>
            <a:rPr lang="en-US"/>
            <a:t>:</a:t>
          </a:r>
        </a:p>
      </dgm:t>
    </dgm:pt>
    <dgm:pt modelId="{D18AAE8A-7A29-4DC5-BA40-32224C2F3F5B}" type="parTrans" cxnId="{E6BEEBD6-F5F0-4BDD-A5A6-C5A688F2D0CB}">
      <dgm:prSet/>
      <dgm:spPr/>
      <dgm:t>
        <a:bodyPr/>
        <a:lstStyle/>
        <a:p>
          <a:endParaRPr lang="en-US"/>
        </a:p>
      </dgm:t>
    </dgm:pt>
    <dgm:pt modelId="{D2A21FA7-9664-46AE-818B-31331472EF40}" type="sibTrans" cxnId="{E6BEEBD6-F5F0-4BDD-A5A6-C5A688F2D0CB}">
      <dgm:prSet/>
      <dgm:spPr/>
      <dgm:t>
        <a:bodyPr/>
        <a:lstStyle/>
        <a:p>
          <a:endParaRPr lang="en-US"/>
        </a:p>
      </dgm:t>
    </dgm:pt>
    <dgm:pt modelId="{C49A980E-AF3D-41DA-87A5-E5FE435D4470}">
      <dgm:prSet/>
      <dgm:spPr/>
      <dgm:t>
        <a:bodyPr/>
        <a:lstStyle/>
        <a:p>
          <a:r>
            <a:rPr lang="en-US" dirty="0"/>
            <a:t>Data collected firsthand by the researcher through surveys, interviews, observations, and experiments.</a:t>
          </a:r>
        </a:p>
      </dgm:t>
    </dgm:pt>
    <dgm:pt modelId="{7697FBA9-74B2-4DCB-A369-BCA107BE72C8}" type="parTrans" cxnId="{DEFA02B3-A105-4E74-993D-973258602660}">
      <dgm:prSet/>
      <dgm:spPr/>
      <dgm:t>
        <a:bodyPr/>
        <a:lstStyle/>
        <a:p>
          <a:endParaRPr lang="en-US"/>
        </a:p>
      </dgm:t>
    </dgm:pt>
    <dgm:pt modelId="{E230196D-ABA1-494A-B8BF-3253C0E7B15F}" type="sibTrans" cxnId="{DEFA02B3-A105-4E74-993D-973258602660}">
      <dgm:prSet/>
      <dgm:spPr/>
      <dgm:t>
        <a:bodyPr/>
        <a:lstStyle/>
        <a:p>
          <a:endParaRPr lang="en-US"/>
        </a:p>
      </dgm:t>
    </dgm:pt>
    <dgm:pt modelId="{15ED0F2F-275D-4F85-BF83-73C1C4455A9A}">
      <dgm:prSet/>
      <dgm:spPr/>
      <dgm:t>
        <a:bodyPr/>
        <a:lstStyle/>
        <a:p>
          <a:r>
            <a:rPr lang="en-US" b="1"/>
            <a:t>Secondary Data</a:t>
          </a:r>
          <a:r>
            <a:rPr lang="en-US"/>
            <a:t>:</a:t>
          </a:r>
        </a:p>
      </dgm:t>
    </dgm:pt>
    <dgm:pt modelId="{37136C50-B6FC-43BB-8A4E-F2AEEA41EE7B}" type="parTrans" cxnId="{3CAB18E8-DEAC-49B5-824A-129D19930E20}">
      <dgm:prSet/>
      <dgm:spPr/>
      <dgm:t>
        <a:bodyPr/>
        <a:lstStyle/>
        <a:p>
          <a:endParaRPr lang="en-US"/>
        </a:p>
      </dgm:t>
    </dgm:pt>
    <dgm:pt modelId="{F6A59E5C-F5B3-4602-B89C-527A02B0313D}" type="sibTrans" cxnId="{3CAB18E8-DEAC-49B5-824A-129D19930E20}">
      <dgm:prSet/>
      <dgm:spPr/>
      <dgm:t>
        <a:bodyPr/>
        <a:lstStyle/>
        <a:p>
          <a:endParaRPr lang="en-US"/>
        </a:p>
      </dgm:t>
    </dgm:pt>
    <dgm:pt modelId="{BC268881-F49D-4557-BAD9-94AC758B61CF}">
      <dgm:prSet/>
      <dgm:spPr/>
      <dgm:t>
        <a:bodyPr/>
        <a:lstStyle/>
        <a:p>
          <a:r>
            <a:rPr lang="en-US"/>
            <a:t>Data collected from existing sources such as books, journals, reports, and online databases.</a:t>
          </a:r>
        </a:p>
      </dgm:t>
    </dgm:pt>
    <dgm:pt modelId="{0C0446FC-2FB5-4A0A-94C3-5654C3FA16D2}" type="parTrans" cxnId="{B88D6D0A-9019-4C73-B2AF-65153CC5E426}">
      <dgm:prSet/>
      <dgm:spPr/>
      <dgm:t>
        <a:bodyPr/>
        <a:lstStyle/>
        <a:p>
          <a:endParaRPr lang="en-US"/>
        </a:p>
      </dgm:t>
    </dgm:pt>
    <dgm:pt modelId="{DC843643-AABA-461E-8412-D632FE2E3335}" type="sibTrans" cxnId="{B88D6D0A-9019-4C73-B2AF-65153CC5E426}">
      <dgm:prSet/>
      <dgm:spPr/>
      <dgm:t>
        <a:bodyPr/>
        <a:lstStyle/>
        <a:p>
          <a:endParaRPr lang="en-US"/>
        </a:p>
      </dgm:t>
    </dgm:pt>
    <dgm:pt modelId="{7FF4B77A-7591-4247-B720-7EA55D82AC6E}">
      <dgm:prSet/>
      <dgm:spPr/>
      <dgm:t>
        <a:bodyPr/>
        <a:lstStyle/>
        <a:p>
          <a:r>
            <a:rPr lang="en-US" b="1"/>
            <a:t>Qualitative Data</a:t>
          </a:r>
          <a:r>
            <a:rPr lang="en-US"/>
            <a:t>:</a:t>
          </a:r>
        </a:p>
      </dgm:t>
    </dgm:pt>
    <dgm:pt modelId="{B90AD7FA-9634-43F1-9D65-79D1EF72A055}" type="parTrans" cxnId="{7B2EBB3A-3E56-4223-8EF7-9676ED5F724A}">
      <dgm:prSet/>
      <dgm:spPr/>
      <dgm:t>
        <a:bodyPr/>
        <a:lstStyle/>
        <a:p>
          <a:endParaRPr lang="en-US"/>
        </a:p>
      </dgm:t>
    </dgm:pt>
    <dgm:pt modelId="{36996421-21EE-4F30-A834-A9F1E567A9A8}" type="sibTrans" cxnId="{7B2EBB3A-3E56-4223-8EF7-9676ED5F724A}">
      <dgm:prSet/>
      <dgm:spPr/>
      <dgm:t>
        <a:bodyPr/>
        <a:lstStyle/>
        <a:p>
          <a:endParaRPr lang="en-US"/>
        </a:p>
      </dgm:t>
    </dgm:pt>
    <dgm:pt modelId="{D3D2E188-734E-4BDF-9AD3-61C3F9416756}">
      <dgm:prSet/>
      <dgm:spPr/>
      <dgm:t>
        <a:bodyPr/>
        <a:lstStyle/>
        <a:p>
          <a:r>
            <a:rPr lang="en-US"/>
            <a:t>Non-numeric data such as opinions, behaviors, and interviews.</a:t>
          </a:r>
        </a:p>
      </dgm:t>
    </dgm:pt>
    <dgm:pt modelId="{441FAAAF-603A-4B09-B1D4-AFA5B05EF3D8}" type="parTrans" cxnId="{D1883A15-E48E-4BBE-BE5C-6BAF61BEEB9B}">
      <dgm:prSet/>
      <dgm:spPr/>
      <dgm:t>
        <a:bodyPr/>
        <a:lstStyle/>
        <a:p>
          <a:endParaRPr lang="en-US"/>
        </a:p>
      </dgm:t>
    </dgm:pt>
    <dgm:pt modelId="{9D504A70-DD8F-4E1C-BFF7-16C893899D2C}" type="sibTrans" cxnId="{D1883A15-E48E-4BBE-BE5C-6BAF61BEEB9B}">
      <dgm:prSet/>
      <dgm:spPr/>
      <dgm:t>
        <a:bodyPr/>
        <a:lstStyle/>
        <a:p>
          <a:endParaRPr lang="en-US"/>
        </a:p>
      </dgm:t>
    </dgm:pt>
    <dgm:pt modelId="{3B78559B-20F3-40C7-AA28-5D93B57A6B86}">
      <dgm:prSet/>
      <dgm:spPr/>
      <dgm:t>
        <a:bodyPr/>
        <a:lstStyle/>
        <a:p>
          <a:r>
            <a:rPr lang="en-US" b="1"/>
            <a:t>Quantitative Data</a:t>
          </a:r>
          <a:r>
            <a:rPr lang="en-US"/>
            <a:t>:</a:t>
          </a:r>
        </a:p>
      </dgm:t>
    </dgm:pt>
    <dgm:pt modelId="{6F361DAD-EAC9-4FF6-979B-1E782EE7EB22}" type="parTrans" cxnId="{A3ECECDE-43A3-472B-8B39-0D07636855C5}">
      <dgm:prSet/>
      <dgm:spPr/>
      <dgm:t>
        <a:bodyPr/>
        <a:lstStyle/>
        <a:p>
          <a:endParaRPr lang="en-US"/>
        </a:p>
      </dgm:t>
    </dgm:pt>
    <dgm:pt modelId="{40548FEA-542C-4FE5-9350-7AB79C7C3EB5}" type="sibTrans" cxnId="{A3ECECDE-43A3-472B-8B39-0D07636855C5}">
      <dgm:prSet/>
      <dgm:spPr/>
      <dgm:t>
        <a:bodyPr/>
        <a:lstStyle/>
        <a:p>
          <a:endParaRPr lang="en-US"/>
        </a:p>
      </dgm:t>
    </dgm:pt>
    <dgm:pt modelId="{03F7430F-1187-4B49-9F52-221E1F2FAFC9}">
      <dgm:prSet/>
      <dgm:spPr/>
      <dgm:t>
        <a:bodyPr/>
        <a:lstStyle/>
        <a:p>
          <a:r>
            <a:rPr lang="en-US"/>
            <a:t>Numeric data that can be analyzed using statistical methods.</a:t>
          </a:r>
        </a:p>
      </dgm:t>
    </dgm:pt>
    <dgm:pt modelId="{92FB10E0-0DF3-4801-9AA8-711953EC8195}" type="parTrans" cxnId="{F01A7522-A3F8-4FCA-A076-8FB8A824784C}">
      <dgm:prSet/>
      <dgm:spPr/>
      <dgm:t>
        <a:bodyPr/>
        <a:lstStyle/>
        <a:p>
          <a:endParaRPr lang="en-US"/>
        </a:p>
      </dgm:t>
    </dgm:pt>
    <dgm:pt modelId="{4E2CF231-1AF4-48CE-BD87-C8619027CFA5}" type="sibTrans" cxnId="{F01A7522-A3F8-4FCA-A076-8FB8A824784C}">
      <dgm:prSet/>
      <dgm:spPr/>
      <dgm:t>
        <a:bodyPr/>
        <a:lstStyle/>
        <a:p>
          <a:endParaRPr lang="en-US"/>
        </a:p>
      </dgm:t>
    </dgm:pt>
    <dgm:pt modelId="{40971471-E2D9-47C7-A7A9-0D6FE32A6EAA}" type="pres">
      <dgm:prSet presAssocID="{C39999C8-DFAF-4B86-B83A-32FC27D498B3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8D97746D-36B9-4491-91C2-55741A38A07F}" type="pres">
      <dgm:prSet presAssocID="{6E40A3EA-E4F1-4ABB-B395-71E268FAB31A}" presName="composite" presStyleCnt="0"/>
      <dgm:spPr/>
    </dgm:pt>
    <dgm:pt modelId="{093195A0-19EA-4CB3-871F-149593F45F5B}" type="pres">
      <dgm:prSet presAssocID="{6E40A3EA-E4F1-4ABB-B395-71E268FAB31A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901F55B9-78BF-4A1F-A746-8BA3F3A07460}" type="pres">
      <dgm:prSet presAssocID="{6E40A3EA-E4F1-4ABB-B395-71E268FAB31A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AFFAC1DC-EEA9-4E3C-9F5E-F1273C9747F3}" type="pres">
      <dgm:prSet presAssocID="{6E40A3EA-E4F1-4ABB-B395-71E268FAB31A}" presName="Accent" presStyleLbl="parChTrans1D1" presStyleIdx="0" presStyleCnt="4"/>
      <dgm:spPr/>
    </dgm:pt>
    <dgm:pt modelId="{FC0D89B5-2C43-4D65-B5D0-FA2BF20CA152}" type="pres">
      <dgm:prSet presAssocID="{D2A21FA7-9664-46AE-818B-31331472EF40}" presName="sibTrans" presStyleCnt="0"/>
      <dgm:spPr/>
    </dgm:pt>
    <dgm:pt modelId="{0DC2BB56-5A24-4EF9-8D5D-7CE9A5462919}" type="pres">
      <dgm:prSet presAssocID="{15ED0F2F-275D-4F85-BF83-73C1C4455A9A}" presName="composite" presStyleCnt="0"/>
      <dgm:spPr/>
    </dgm:pt>
    <dgm:pt modelId="{AD9F1749-E0E9-4C57-8CA1-9C99681D974C}" type="pres">
      <dgm:prSet presAssocID="{15ED0F2F-275D-4F85-BF83-73C1C4455A9A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853657FD-A756-4E47-96F8-74D41DAFDF30}" type="pres">
      <dgm:prSet presAssocID="{15ED0F2F-275D-4F85-BF83-73C1C4455A9A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55C8E694-CE4C-4B05-80DE-DE8484BD2777}" type="pres">
      <dgm:prSet presAssocID="{15ED0F2F-275D-4F85-BF83-73C1C4455A9A}" presName="Accent" presStyleLbl="parChTrans1D1" presStyleIdx="1" presStyleCnt="4"/>
      <dgm:spPr/>
    </dgm:pt>
    <dgm:pt modelId="{44DAD544-3C0B-48A2-A105-C7958F78D116}" type="pres">
      <dgm:prSet presAssocID="{F6A59E5C-F5B3-4602-B89C-527A02B0313D}" presName="sibTrans" presStyleCnt="0"/>
      <dgm:spPr/>
    </dgm:pt>
    <dgm:pt modelId="{FE82051D-BEEC-4610-8D03-F7AE8B3AC39F}" type="pres">
      <dgm:prSet presAssocID="{7FF4B77A-7591-4247-B720-7EA55D82AC6E}" presName="composite" presStyleCnt="0"/>
      <dgm:spPr/>
    </dgm:pt>
    <dgm:pt modelId="{84BB5C01-5EFF-4EB7-925C-DA48FA94094A}" type="pres">
      <dgm:prSet presAssocID="{7FF4B77A-7591-4247-B720-7EA55D82AC6E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9D9CF35F-2957-4A35-8727-2A6EF2DE0A4F}" type="pres">
      <dgm:prSet presAssocID="{7FF4B77A-7591-4247-B720-7EA55D82AC6E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9BAE6BB9-D8A9-40CF-8EB6-01BC545D8666}" type="pres">
      <dgm:prSet presAssocID="{7FF4B77A-7591-4247-B720-7EA55D82AC6E}" presName="Accent" presStyleLbl="parChTrans1D1" presStyleIdx="2" presStyleCnt="4"/>
      <dgm:spPr/>
    </dgm:pt>
    <dgm:pt modelId="{33E4E39B-58A3-4C99-BE34-29CC594710C6}" type="pres">
      <dgm:prSet presAssocID="{36996421-21EE-4F30-A834-A9F1E567A9A8}" presName="sibTrans" presStyleCnt="0"/>
      <dgm:spPr/>
    </dgm:pt>
    <dgm:pt modelId="{1CB834A0-9F7E-4849-A2C1-C37E55452FD5}" type="pres">
      <dgm:prSet presAssocID="{3B78559B-20F3-40C7-AA28-5D93B57A6B86}" presName="composite" presStyleCnt="0"/>
      <dgm:spPr/>
    </dgm:pt>
    <dgm:pt modelId="{C6CC65F3-CD10-47A0-8289-9317F2E78E83}" type="pres">
      <dgm:prSet presAssocID="{3B78559B-20F3-40C7-AA28-5D93B57A6B86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6C7B8F8F-D612-43E8-BF54-1BFD046C15D5}" type="pres">
      <dgm:prSet presAssocID="{3B78559B-20F3-40C7-AA28-5D93B57A6B86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F77F8EA5-90A5-4A08-A1A7-8E041C5B7E0D}" type="pres">
      <dgm:prSet presAssocID="{3B78559B-20F3-40C7-AA28-5D93B57A6B86}" presName="Accent" presStyleLbl="parChTrans1D1" presStyleIdx="3" presStyleCnt="4"/>
      <dgm:spPr/>
    </dgm:pt>
  </dgm:ptLst>
  <dgm:cxnLst>
    <dgm:cxn modelId="{A4363202-B942-4585-8A69-ABFFED713182}" type="presOf" srcId="{C39999C8-DFAF-4B86-B83A-32FC27D498B3}" destId="{40971471-E2D9-47C7-A7A9-0D6FE32A6EAA}" srcOrd="0" destOrd="0" presId="urn:microsoft.com/office/officeart/2011/layout/TabList"/>
    <dgm:cxn modelId="{B88D6D0A-9019-4C73-B2AF-65153CC5E426}" srcId="{15ED0F2F-275D-4F85-BF83-73C1C4455A9A}" destId="{BC268881-F49D-4557-BAD9-94AC758B61CF}" srcOrd="0" destOrd="0" parTransId="{0C0446FC-2FB5-4A0A-94C3-5654C3FA16D2}" sibTransId="{DC843643-AABA-461E-8412-D632FE2E3335}"/>
    <dgm:cxn modelId="{D1883A15-E48E-4BBE-BE5C-6BAF61BEEB9B}" srcId="{7FF4B77A-7591-4247-B720-7EA55D82AC6E}" destId="{D3D2E188-734E-4BDF-9AD3-61C3F9416756}" srcOrd="0" destOrd="0" parTransId="{441FAAAF-603A-4B09-B1D4-AFA5B05EF3D8}" sibTransId="{9D504A70-DD8F-4E1C-BFF7-16C893899D2C}"/>
    <dgm:cxn modelId="{9B080B19-7BD3-4A70-9E92-9F709FCD6E0E}" type="presOf" srcId="{15ED0F2F-275D-4F85-BF83-73C1C4455A9A}" destId="{853657FD-A756-4E47-96F8-74D41DAFDF30}" srcOrd="0" destOrd="0" presId="urn:microsoft.com/office/officeart/2011/layout/TabList"/>
    <dgm:cxn modelId="{F01A7522-A3F8-4FCA-A076-8FB8A824784C}" srcId="{3B78559B-20F3-40C7-AA28-5D93B57A6B86}" destId="{03F7430F-1187-4B49-9F52-221E1F2FAFC9}" srcOrd="0" destOrd="0" parTransId="{92FB10E0-0DF3-4801-9AA8-711953EC8195}" sibTransId="{4E2CF231-1AF4-48CE-BD87-C8619027CFA5}"/>
    <dgm:cxn modelId="{63CD662B-E0AA-4692-A710-ECE6BE508BBA}" type="presOf" srcId="{C49A980E-AF3D-41DA-87A5-E5FE435D4470}" destId="{093195A0-19EA-4CB3-871F-149593F45F5B}" srcOrd="0" destOrd="0" presId="urn:microsoft.com/office/officeart/2011/layout/TabList"/>
    <dgm:cxn modelId="{7B2EBB3A-3E56-4223-8EF7-9676ED5F724A}" srcId="{C39999C8-DFAF-4B86-B83A-32FC27D498B3}" destId="{7FF4B77A-7591-4247-B720-7EA55D82AC6E}" srcOrd="2" destOrd="0" parTransId="{B90AD7FA-9634-43F1-9D65-79D1EF72A055}" sibTransId="{36996421-21EE-4F30-A834-A9F1E567A9A8}"/>
    <dgm:cxn modelId="{A9D88746-B503-4320-8FD3-4EDE533A55D3}" type="presOf" srcId="{3B78559B-20F3-40C7-AA28-5D93B57A6B86}" destId="{6C7B8F8F-D612-43E8-BF54-1BFD046C15D5}" srcOrd="0" destOrd="0" presId="urn:microsoft.com/office/officeart/2011/layout/TabList"/>
    <dgm:cxn modelId="{1A66C246-4799-4460-B2C2-D74F21C2B527}" type="presOf" srcId="{03F7430F-1187-4B49-9F52-221E1F2FAFC9}" destId="{C6CC65F3-CD10-47A0-8289-9317F2E78E83}" srcOrd="0" destOrd="0" presId="urn:microsoft.com/office/officeart/2011/layout/TabList"/>
    <dgm:cxn modelId="{B653CF98-5973-43B6-AAD9-7FF53FF77529}" type="presOf" srcId="{7FF4B77A-7591-4247-B720-7EA55D82AC6E}" destId="{9D9CF35F-2957-4A35-8727-2A6EF2DE0A4F}" srcOrd="0" destOrd="0" presId="urn:microsoft.com/office/officeart/2011/layout/TabList"/>
    <dgm:cxn modelId="{417E2B9A-6DE7-4F71-96B6-C1F4349FD689}" type="presOf" srcId="{BC268881-F49D-4557-BAD9-94AC758B61CF}" destId="{AD9F1749-E0E9-4C57-8CA1-9C99681D974C}" srcOrd="0" destOrd="0" presId="urn:microsoft.com/office/officeart/2011/layout/TabList"/>
    <dgm:cxn modelId="{74AE9D9A-97AE-473C-A2E7-D432ABC8B06B}" type="presOf" srcId="{D3D2E188-734E-4BDF-9AD3-61C3F9416756}" destId="{84BB5C01-5EFF-4EB7-925C-DA48FA94094A}" srcOrd="0" destOrd="0" presId="urn:microsoft.com/office/officeart/2011/layout/TabList"/>
    <dgm:cxn modelId="{D3AA039C-0149-4707-9966-900BA47E37CA}" type="presOf" srcId="{6E40A3EA-E4F1-4ABB-B395-71E268FAB31A}" destId="{901F55B9-78BF-4A1F-A746-8BA3F3A07460}" srcOrd="0" destOrd="0" presId="urn:microsoft.com/office/officeart/2011/layout/TabList"/>
    <dgm:cxn modelId="{DEFA02B3-A105-4E74-993D-973258602660}" srcId="{6E40A3EA-E4F1-4ABB-B395-71E268FAB31A}" destId="{C49A980E-AF3D-41DA-87A5-E5FE435D4470}" srcOrd="0" destOrd="0" parTransId="{7697FBA9-74B2-4DCB-A369-BCA107BE72C8}" sibTransId="{E230196D-ABA1-494A-B8BF-3253C0E7B15F}"/>
    <dgm:cxn modelId="{E6BEEBD6-F5F0-4BDD-A5A6-C5A688F2D0CB}" srcId="{C39999C8-DFAF-4B86-B83A-32FC27D498B3}" destId="{6E40A3EA-E4F1-4ABB-B395-71E268FAB31A}" srcOrd="0" destOrd="0" parTransId="{D18AAE8A-7A29-4DC5-BA40-32224C2F3F5B}" sibTransId="{D2A21FA7-9664-46AE-818B-31331472EF40}"/>
    <dgm:cxn modelId="{A3ECECDE-43A3-472B-8B39-0D07636855C5}" srcId="{C39999C8-DFAF-4B86-B83A-32FC27D498B3}" destId="{3B78559B-20F3-40C7-AA28-5D93B57A6B86}" srcOrd="3" destOrd="0" parTransId="{6F361DAD-EAC9-4FF6-979B-1E782EE7EB22}" sibTransId="{40548FEA-542C-4FE5-9350-7AB79C7C3EB5}"/>
    <dgm:cxn modelId="{3CAB18E8-DEAC-49B5-824A-129D19930E20}" srcId="{C39999C8-DFAF-4B86-B83A-32FC27D498B3}" destId="{15ED0F2F-275D-4F85-BF83-73C1C4455A9A}" srcOrd="1" destOrd="0" parTransId="{37136C50-B6FC-43BB-8A4E-F2AEEA41EE7B}" sibTransId="{F6A59E5C-F5B3-4602-B89C-527A02B0313D}"/>
    <dgm:cxn modelId="{5E9A47EF-6C57-4582-9E6C-18705862CC79}" type="presParOf" srcId="{40971471-E2D9-47C7-A7A9-0D6FE32A6EAA}" destId="{8D97746D-36B9-4491-91C2-55741A38A07F}" srcOrd="0" destOrd="0" presId="urn:microsoft.com/office/officeart/2011/layout/TabList"/>
    <dgm:cxn modelId="{5E672A19-27F4-49A5-A0AC-5C53124093FC}" type="presParOf" srcId="{8D97746D-36B9-4491-91C2-55741A38A07F}" destId="{093195A0-19EA-4CB3-871F-149593F45F5B}" srcOrd="0" destOrd="0" presId="urn:microsoft.com/office/officeart/2011/layout/TabList"/>
    <dgm:cxn modelId="{583428BB-09AA-402B-8127-1A6DDE2E8FA1}" type="presParOf" srcId="{8D97746D-36B9-4491-91C2-55741A38A07F}" destId="{901F55B9-78BF-4A1F-A746-8BA3F3A07460}" srcOrd="1" destOrd="0" presId="urn:microsoft.com/office/officeart/2011/layout/TabList"/>
    <dgm:cxn modelId="{B7237573-8C20-4368-9015-DD94F8E9E05F}" type="presParOf" srcId="{8D97746D-36B9-4491-91C2-55741A38A07F}" destId="{AFFAC1DC-EEA9-4E3C-9F5E-F1273C9747F3}" srcOrd="2" destOrd="0" presId="urn:microsoft.com/office/officeart/2011/layout/TabList"/>
    <dgm:cxn modelId="{E5E88E0F-FED2-4645-82B4-7B13E0BC7426}" type="presParOf" srcId="{40971471-E2D9-47C7-A7A9-0D6FE32A6EAA}" destId="{FC0D89B5-2C43-4D65-B5D0-FA2BF20CA152}" srcOrd="1" destOrd="0" presId="urn:microsoft.com/office/officeart/2011/layout/TabList"/>
    <dgm:cxn modelId="{C74E9B29-6F50-41D4-BD08-B5010EFCC3C9}" type="presParOf" srcId="{40971471-E2D9-47C7-A7A9-0D6FE32A6EAA}" destId="{0DC2BB56-5A24-4EF9-8D5D-7CE9A5462919}" srcOrd="2" destOrd="0" presId="urn:microsoft.com/office/officeart/2011/layout/TabList"/>
    <dgm:cxn modelId="{B5F40255-0702-459A-A8A4-B9D51CD45719}" type="presParOf" srcId="{0DC2BB56-5A24-4EF9-8D5D-7CE9A5462919}" destId="{AD9F1749-E0E9-4C57-8CA1-9C99681D974C}" srcOrd="0" destOrd="0" presId="urn:microsoft.com/office/officeart/2011/layout/TabList"/>
    <dgm:cxn modelId="{CC1938E9-2A5E-44BE-8443-217D14E7F4AD}" type="presParOf" srcId="{0DC2BB56-5A24-4EF9-8D5D-7CE9A5462919}" destId="{853657FD-A756-4E47-96F8-74D41DAFDF30}" srcOrd="1" destOrd="0" presId="urn:microsoft.com/office/officeart/2011/layout/TabList"/>
    <dgm:cxn modelId="{914FC314-5083-4BB2-A6C3-25BEC5FA8C89}" type="presParOf" srcId="{0DC2BB56-5A24-4EF9-8D5D-7CE9A5462919}" destId="{55C8E694-CE4C-4B05-80DE-DE8484BD2777}" srcOrd="2" destOrd="0" presId="urn:microsoft.com/office/officeart/2011/layout/TabList"/>
    <dgm:cxn modelId="{6C2E8C7A-E40C-4DB6-A031-937220212F33}" type="presParOf" srcId="{40971471-E2D9-47C7-A7A9-0D6FE32A6EAA}" destId="{44DAD544-3C0B-48A2-A105-C7958F78D116}" srcOrd="3" destOrd="0" presId="urn:microsoft.com/office/officeart/2011/layout/TabList"/>
    <dgm:cxn modelId="{505E9F93-27E2-4EEF-B95A-2BABAAC930C6}" type="presParOf" srcId="{40971471-E2D9-47C7-A7A9-0D6FE32A6EAA}" destId="{FE82051D-BEEC-4610-8D03-F7AE8B3AC39F}" srcOrd="4" destOrd="0" presId="urn:microsoft.com/office/officeart/2011/layout/TabList"/>
    <dgm:cxn modelId="{97FF962F-46CD-4CF1-9228-D7C1FEAC694B}" type="presParOf" srcId="{FE82051D-BEEC-4610-8D03-F7AE8B3AC39F}" destId="{84BB5C01-5EFF-4EB7-925C-DA48FA94094A}" srcOrd="0" destOrd="0" presId="urn:microsoft.com/office/officeart/2011/layout/TabList"/>
    <dgm:cxn modelId="{AE09818E-43D5-4692-A5C6-270A7FFA282A}" type="presParOf" srcId="{FE82051D-BEEC-4610-8D03-F7AE8B3AC39F}" destId="{9D9CF35F-2957-4A35-8727-2A6EF2DE0A4F}" srcOrd="1" destOrd="0" presId="urn:microsoft.com/office/officeart/2011/layout/TabList"/>
    <dgm:cxn modelId="{D5C777EE-9D39-4033-8F35-AA5DF60F34BE}" type="presParOf" srcId="{FE82051D-BEEC-4610-8D03-F7AE8B3AC39F}" destId="{9BAE6BB9-D8A9-40CF-8EB6-01BC545D8666}" srcOrd="2" destOrd="0" presId="urn:microsoft.com/office/officeart/2011/layout/TabList"/>
    <dgm:cxn modelId="{605353AB-077D-44CF-BC33-6B3C9D654E91}" type="presParOf" srcId="{40971471-E2D9-47C7-A7A9-0D6FE32A6EAA}" destId="{33E4E39B-58A3-4C99-BE34-29CC594710C6}" srcOrd="5" destOrd="0" presId="urn:microsoft.com/office/officeart/2011/layout/TabList"/>
    <dgm:cxn modelId="{5D591B2D-2B80-488F-AB4D-4C5F144BB1EB}" type="presParOf" srcId="{40971471-E2D9-47C7-A7A9-0D6FE32A6EAA}" destId="{1CB834A0-9F7E-4849-A2C1-C37E55452FD5}" srcOrd="6" destOrd="0" presId="urn:microsoft.com/office/officeart/2011/layout/TabList"/>
    <dgm:cxn modelId="{BD3E14C4-5E2E-4058-90E3-E4449E5A9363}" type="presParOf" srcId="{1CB834A0-9F7E-4849-A2C1-C37E55452FD5}" destId="{C6CC65F3-CD10-47A0-8289-9317F2E78E83}" srcOrd="0" destOrd="0" presId="urn:microsoft.com/office/officeart/2011/layout/TabList"/>
    <dgm:cxn modelId="{1B45AB89-FDBD-4EA6-843D-FE1B60D62D03}" type="presParOf" srcId="{1CB834A0-9F7E-4849-A2C1-C37E55452FD5}" destId="{6C7B8F8F-D612-43E8-BF54-1BFD046C15D5}" srcOrd="1" destOrd="0" presId="urn:microsoft.com/office/officeart/2011/layout/TabList"/>
    <dgm:cxn modelId="{56545368-539E-4720-B1E0-481E39BC5FD4}" type="presParOf" srcId="{1CB834A0-9F7E-4849-A2C1-C37E55452FD5}" destId="{F77F8EA5-90A5-4A08-A1A7-8E041C5B7E0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63FE25-2AAA-46CA-A2CB-BDFFAB2A1C9E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D13B5D07-6E93-4608-8B49-F86F579B0192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4BCF9510-4091-41AB-9AF8-510AA55DD766}" type="parTrans" cxnId="{05EE3008-AEF7-4691-8D0C-4F1A48993E5A}">
      <dgm:prSet/>
      <dgm:spPr/>
      <dgm:t>
        <a:bodyPr/>
        <a:lstStyle/>
        <a:p>
          <a:endParaRPr lang="en-US"/>
        </a:p>
      </dgm:t>
    </dgm:pt>
    <dgm:pt modelId="{00E96205-157E-42A3-A72C-B16CA7761FBE}" type="sibTrans" cxnId="{05EE3008-AEF7-4691-8D0C-4F1A48993E5A}">
      <dgm:prSet/>
      <dgm:spPr/>
      <dgm:t>
        <a:bodyPr/>
        <a:lstStyle/>
        <a:p>
          <a:endParaRPr lang="en-US"/>
        </a:p>
      </dgm:t>
    </dgm:pt>
    <dgm:pt modelId="{14EA2A00-083E-4E8C-8126-A8F3C3DB942D}">
      <dgm:prSet/>
      <dgm:spPr/>
      <dgm:t>
        <a:bodyPr/>
        <a:lstStyle/>
        <a:p>
          <a:r>
            <a:rPr lang="en-US"/>
            <a:t>Sampling involves selecting a subset of a population to make inferences about the entire group.</a:t>
          </a:r>
        </a:p>
      </dgm:t>
    </dgm:pt>
    <dgm:pt modelId="{165BD2FF-D878-4CBC-810A-DDD191C721F0}" type="parTrans" cxnId="{CF48294C-A4B6-460F-81D1-0E9C6F49398A}">
      <dgm:prSet/>
      <dgm:spPr/>
      <dgm:t>
        <a:bodyPr/>
        <a:lstStyle/>
        <a:p>
          <a:endParaRPr lang="en-US"/>
        </a:p>
      </dgm:t>
    </dgm:pt>
    <dgm:pt modelId="{8F8A2B1B-9EBE-45DD-B20A-56FC7572ED5E}" type="sibTrans" cxnId="{CF48294C-A4B6-460F-81D1-0E9C6F49398A}">
      <dgm:prSet/>
      <dgm:spPr/>
      <dgm:t>
        <a:bodyPr/>
        <a:lstStyle/>
        <a:p>
          <a:endParaRPr lang="en-US"/>
        </a:p>
      </dgm:t>
    </dgm:pt>
    <dgm:pt modelId="{923742CE-41F2-4250-BE73-C0B02EF25753}">
      <dgm:prSet/>
      <dgm:spPr/>
      <dgm:t>
        <a:bodyPr/>
        <a:lstStyle/>
        <a:p>
          <a:r>
            <a:rPr lang="en-US" b="1"/>
            <a:t>Types of Sampling</a:t>
          </a:r>
          <a:r>
            <a:rPr lang="en-US"/>
            <a:t>:</a:t>
          </a:r>
        </a:p>
      </dgm:t>
    </dgm:pt>
    <dgm:pt modelId="{DF09B768-B273-4EA3-ABCD-A571A0C48DC8}" type="parTrans" cxnId="{86A829D3-BACF-4690-92EA-A919E0247A74}">
      <dgm:prSet/>
      <dgm:spPr/>
      <dgm:t>
        <a:bodyPr/>
        <a:lstStyle/>
        <a:p>
          <a:endParaRPr lang="en-US"/>
        </a:p>
      </dgm:t>
    </dgm:pt>
    <dgm:pt modelId="{89B8B8CC-AA39-4473-B65F-0DBF47659316}" type="sibTrans" cxnId="{86A829D3-BACF-4690-92EA-A919E0247A74}">
      <dgm:prSet/>
      <dgm:spPr/>
      <dgm:t>
        <a:bodyPr/>
        <a:lstStyle/>
        <a:p>
          <a:endParaRPr lang="en-US"/>
        </a:p>
      </dgm:t>
    </dgm:pt>
    <dgm:pt modelId="{16EFBA2A-532C-4E8D-AC2A-50BD1BC25849}">
      <dgm:prSet/>
      <dgm:spPr/>
      <dgm:t>
        <a:bodyPr/>
        <a:lstStyle/>
        <a:p>
          <a:r>
            <a:rPr lang="en-US" b="1"/>
            <a:t>Probability Sampling</a:t>
          </a:r>
          <a:r>
            <a:rPr lang="en-US"/>
            <a:t>:</a:t>
          </a:r>
        </a:p>
      </dgm:t>
    </dgm:pt>
    <dgm:pt modelId="{BACEDDE3-9810-4464-8DC2-1AE8C59CBAD8}" type="parTrans" cxnId="{0F5DE21C-AF63-4B8C-9401-5223F245EEEB}">
      <dgm:prSet/>
      <dgm:spPr/>
      <dgm:t>
        <a:bodyPr/>
        <a:lstStyle/>
        <a:p>
          <a:endParaRPr lang="en-US"/>
        </a:p>
      </dgm:t>
    </dgm:pt>
    <dgm:pt modelId="{2D9BC7E2-1039-40C7-9BB7-914C80B344B0}" type="sibTrans" cxnId="{0F5DE21C-AF63-4B8C-9401-5223F245EEEB}">
      <dgm:prSet/>
      <dgm:spPr/>
      <dgm:t>
        <a:bodyPr/>
        <a:lstStyle/>
        <a:p>
          <a:endParaRPr lang="en-US"/>
        </a:p>
      </dgm:t>
    </dgm:pt>
    <dgm:pt modelId="{9C96ECF6-3E02-441E-978A-BCCA14714CDE}">
      <dgm:prSet/>
      <dgm:spPr/>
      <dgm:t>
        <a:bodyPr/>
        <a:lstStyle/>
        <a:p>
          <a:r>
            <a:rPr lang="en-US" b="1"/>
            <a:t>Simple Random Sampling</a:t>
          </a:r>
          <a:r>
            <a:rPr lang="en-US"/>
            <a:t>: Every member has an equal chance of being selected.</a:t>
          </a:r>
        </a:p>
      </dgm:t>
    </dgm:pt>
    <dgm:pt modelId="{209561E4-654F-4EAB-8890-4A1C09533C1D}" type="parTrans" cxnId="{8112E649-3B37-46C7-8329-0826ED5364EC}">
      <dgm:prSet/>
      <dgm:spPr/>
      <dgm:t>
        <a:bodyPr/>
        <a:lstStyle/>
        <a:p>
          <a:endParaRPr lang="en-US"/>
        </a:p>
      </dgm:t>
    </dgm:pt>
    <dgm:pt modelId="{B4AB85BA-A580-4BF5-8D68-56A59C4B881B}" type="sibTrans" cxnId="{8112E649-3B37-46C7-8329-0826ED5364EC}">
      <dgm:prSet/>
      <dgm:spPr/>
      <dgm:t>
        <a:bodyPr/>
        <a:lstStyle/>
        <a:p>
          <a:endParaRPr lang="en-US"/>
        </a:p>
      </dgm:t>
    </dgm:pt>
    <dgm:pt modelId="{A836DA1C-7CF6-4717-9C87-F9D17AC184BD}">
      <dgm:prSet/>
      <dgm:spPr/>
      <dgm:t>
        <a:bodyPr/>
        <a:lstStyle/>
        <a:p>
          <a:r>
            <a:rPr lang="en-US" b="1"/>
            <a:t>Stratified Sampling</a:t>
          </a:r>
          <a:r>
            <a:rPr lang="en-US"/>
            <a:t>: Dividing the population into subgroups and sampling from each.</a:t>
          </a:r>
        </a:p>
      </dgm:t>
    </dgm:pt>
    <dgm:pt modelId="{4FFC0DFB-8D1F-4724-9C48-B39A06713406}" type="parTrans" cxnId="{9687E9EF-1350-41D7-9D37-5A37701D99A3}">
      <dgm:prSet/>
      <dgm:spPr/>
      <dgm:t>
        <a:bodyPr/>
        <a:lstStyle/>
        <a:p>
          <a:endParaRPr lang="en-US"/>
        </a:p>
      </dgm:t>
    </dgm:pt>
    <dgm:pt modelId="{3E303A6F-67BF-43DB-99A4-0E252A8F8762}" type="sibTrans" cxnId="{9687E9EF-1350-41D7-9D37-5A37701D99A3}">
      <dgm:prSet/>
      <dgm:spPr/>
      <dgm:t>
        <a:bodyPr/>
        <a:lstStyle/>
        <a:p>
          <a:endParaRPr lang="en-US"/>
        </a:p>
      </dgm:t>
    </dgm:pt>
    <dgm:pt modelId="{C1C7E826-9CA6-4A77-85FD-5CCEF666F7EB}">
      <dgm:prSet/>
      <dgm:spPr/>
      <dgm:t>
        <a:bodyPr/>
        <a:lstStyle/>
        <a:p>
          <a:r>
            <a:rPr lang="en-US" b="1"/>
            <a:t>Non-Probability Sampling</a:t>
          </a:r>
          <a:r>
            <a:rPr lang="en-US"/>
            <a:t>:</a:t>
          </a:r>
        </a:p>
      </dgm:t>
    </dgm:pt>
    <dgm:pt modelId="{B3960F56-4EA9-4860-842C-CF4AE3760B8E}" type="parTrans" cxnId="{0C5062A5-7F4F-44FB-B10E-6274D90758D1}">
      <dgm:prSet/>
      <dgm:spPr/>
      <dgm:t>
        <a:bodyPr/>
        <a:lstStyle/>
        <a:p>
          <a:endParaRPr lang="en-US"/>
        </a:p>
      </dgm:t>
    </dgm:pt>
    <dgm:pt modelId="{DF09B4A0-74AF-476F-AA11-18AB6310C0AF}" type="sibTrans" cxnId="{0C5062A5-7F4F-44FB-B10E-6274D90758D1}">
      <dgm:prSet/>
      <dgm:spPr/>
      <dgm:t>
        <a:bodyPr/>
        <a:lstStyle/>
        <a:p>
          <a:endParaRPr lang="en-US"/>
        </a:p>
      </dgm:t>
    </dgm:pt>
    <dgm:pt modelId="{681F8457-9EBF-4379-BD7D-81A9B492F73D}">
      <dgm:prSet/>
      <dgm:spPr/>
      <dgm:t>
        <a:bodyPr/>
        <a:lstStyle/>
        <a:p>
          <a:r>
            <a:rPr lang="en-US" b="1"/>
            <a:t>Convenience Sampling</a:t>
          </a:r>
          <a:r>
            <a:rPr lang="en-US"/>
            <a:t>: Choosing individuals who are easiest to access.</a:t>
          </a:r>
        </a:p>
      </dgm:t>
    </dgm:pt>
    <dgm:pt modelId="{B418D829-DB83-4D8D-9FAB-BA6FB8C927C1}" type="parTrans" cxnId="{4CC1E071-7261-495F-BA37-26D15556C2E2}">
      <dgm:prSet/>
      <dgm:spPr/>
      <dgm:t>
        <a:bodyPr/>
        <a:lstStyle/>
        <a:p>
          <a:endParaRPr lang="en-US"/>
        </a:p>
      </dgm:t>
    </dgm:pt>
    <dgm:pt modelId="{9970E835-498F-4F65-8A45-A134C454A2C5}" type="sibTrans" cxnId="{4CC1E071-7261-495F-BA37-26D15556C2E2}">
      <dgm:prSet/>
      <dgm:spPr/>
      <dgm:t>
        <a:bodyPr/>
        <a:lstStyle/>
        <a:p>
          <a:endParaRPr lang="en-US"/>
        </a:p>
      </dgm:t>
    </dgm:pt>
    <dgm:pt modelId="{33BEC592-379F-4FC3-B784-98E9365239B0}">
      <dgm:prSet/>
      <dgm:spPr/>
      <dgm:t>
        <a:bodyPr/>
        <a:lstStyle/>
        <a:p>
          <a:r>
            <a:rPr lang="en-US" b="1"/>
            <a:t>Judgmental Sampling</a:t>
          </a:r>
          <a:r>
            <a:rPr lang="en-US"/>
            <a:t>: The researcher selects based on knowledge or judgment.</a:t>
          </a:r>
        </a:p>
      </dgm:t>
    </dgm:pt>
    <dgm:pt modelId="{E1211C19-7457-42D0-A776-3938BA0D0A0B}" type="parTrans" cxnId="{C5001BB7-C99F-409F-8438-67A70AC7A772}">
      <dgm:prSet/>
      <dgm:spPr/>
      <dgm:t>
        <a:bodyPr/>
        <a:lstStyle/>
        <a:p>
          <a:endParaRPr lang="en-US"/>
        </a:p>
      </dgm:t>
    </dgm:pt>
    <dgm:pt modelId="{C5688C88-77EB-49FC-8E8C-983CC6E489B8}" type="sibTrans" cxnId="{C5001BB7-C99F-409F-8438-67A70AC7A772}">
      <dgm:prSet/>
      <dgm:spPr/>
      <dgm:t>
        <a:bodyPr/>
        <a:lstStyle/>
        <a:p>
          <a:endParaRPr lang="en-US"/>
        </a:p>
      </dgm:t>
    </dgm:pt>
    <dgm:pt modelId="{AD79150C-BEA0-4039-BB8C-058F9E2A2F43}" type="pres">
      <dgm:prSet presAssocID="{C663FE25-2AAA-46CA-A2CB-BDFFAB2A1C9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8A99EC7-4981-4FCB-9B34-21680FC977EA}" type="pres">
      <dgm:prSet presAssocID="{D13B5D07-6E93-4608-8B49-F86F579B0192}" presName="hierRoot1" presStyleCnt="0">
        <dgm:presLayoutVars>
          <dgm:hierBranch val="init"/>
        </dgm:presLayoutVars>
      </dgm:prSet>
      <dgm:spPr/>
    </dgm:pt>
    <dgm:pt modelId="{2C2E96A5-61D7-4271-9053-A328A8A57371}" type="pres">
      <dgm:prSet presAssocID="{D13B5D07-6E93-4608-8B49-F86F579B0192}" presName="rootComposite1" presStyleCnt="0"/>
      <dgm:spPr/>
    </dgm:pt>
    <dgm:pt modelId="{5352DF62-B6A7-4C42-B8BC-6C0E31A7870A}" type="pres">
      <dgm:prSet presAssocID="{D13B5D07-6E93-4608-8B49-F86F579B0192}" presName="rootText1" presStyleLbl="alignAcc1" presStyleIdx="0" presStyleCnt="0">
        <dgm:presLayoutVars>
          <dgm:chPref val="3"/>
        </dgm:presLayoutVars>
      </dgm:prSet>
      <dgm:spPr/>
    </dgm:pt>
    <dgm:pt modelId="{B54E84D7-E6AB-48DB-8EAB-C335F0CC5806}" type="pres">
      <dgm:prSet presAssocID="{D13B5D07-6E93-4608-8B49-F86F579B0192}" presName="topArc1" presStyleLbl="parChTrans1D1" presStyleIdx="0" presStyleCnt="18"/>
      <dgm:spPr/>
    </dgm:pt>
    <dgm:pt modelId="{F662BC0A-847E-4998-A008-0B0C060E47EE}" type="pres">
      <dgm:prSet presAssocID="{D13B5D07-6E93-4608-8B49-F86F579B0192}" presName="bottomArc1" presStyleLbl="parChTrans1D1" presStyleIdx="1" presStyleCnt="18"/>
      <dgm:spPr/>
    </dgm:pt>
    <dgm:pt modelId="{6B37D1B1-DCEB-4780-9E5B-A7107BEB4739}" type="pres">
      <dgm:prSet presAssocID="{D13B5D07-6E93-4608-8B49-F86F579B0192}" presName="topConnNode1" presStyleLbl="node1" presStyleIdx="0" presStyleCnt="0"/>
      <dgm:spPr/>
    </dgm:pt>
    <dgm:pt modelId="{0C947057-9ABA-4BA4-B12A-4C3882D02A63}" type="pres">
      <dgm:prSet presAssocID="{D13B5D07-6E93-4608-8B49-F86F579B0192}" presName="hierChild2" presStyleCnt="0"/>
      <dgm:spPr/>
    </dgm:pt>
    <dgm:pt modelId="{A8D0BF9F-3757-4386-9033-CE7160273BD9}" type="pres">
      <dgm:prSet presAssocID="{165BD2FF-D878-4CBC-810A-DDD191C721F0}" presName="Name28" presStyleLbl="parChTrans1D2" presStyleIdx="0" presStyleCnt="3"/>
      <dgm:spPr/>
    </dgm:pt>
    <dgm:pt modelId="{24D0CA6D-8D99-42C8-819D-B3D20F7DA020}" type="pres">
      <dgm:prSet presAssocID="{14EA2A00-083E-4E8C-8126-A8F3C3DB942D}" presName="hierRoot2" presStyleCnt="0">
        <dgm:presLayoutVars>
          <dgm:hierBranch val="init"/>
        </dgm:presLayoutVars>
      </dgm:prSet>
      <dgm:spPr/>
    </dgm:pt>
    <dgm:pt modelId="{F62D74C3-698E-406E-9D38-A74481385050}" type="pres">
      <dgm:prSet presAssocID="{14EA2A00-083E-4E8C-8126-A8F3C3DB942D}" presName="rootComposite2" presStyleCnt="0"/>
      <dgm:spPr/>
    </dgm:pt>
    <dgm:pt modelId="{C55D2F68-8791-4E35-A2FD-EE347D26CEC9}" type="pres">
      <dgm:prSet presAssocID="{14EA2A00-083E-4E8C-8126-A8F3C3DB942D}" presName="rootText2" presStyleLbl="alignAcc1" presStyleIdx="0" presStyleCnt="0">
        <dgm:presLayoutVars>
          <dgm:chPref val="3"/>
        </dgm:presLayoutVars>
      </dgm:prSet>
      <dgm:spPr/>
    </dgm:pt>
    <dgm:pt modelId="{6EDFCBA1-46BE-4042-B558-EFCD3D2ED32B}" type="pres">
      <dgm:prSet presAssocID="{14EA2A00-083E-4E8C-8126-A8F3C3DB942D}" presName="topArc2" presStyleLbl="parChTrans1D1" presStyleIdx="2" presStyleCnt="18"/>
      <dgm:spPr/>
    </dgm:pt>
    <dgm:pt modelId="{2D1F5AE7-289A-47A5-BC3A-6A4D269F8752}" type="pres">
      <dgm:prSet presAssocID="{14EA2A00-083E-4E8C-8126-A8F3C3DB942D}" presName="bottomArc2" presStyleLbl="parChTrans1D1" presStyleIdx="3" presStyleCnt="18"/>
      <dgm:spPr/>
    </dgm:pt>
    <dgm:pt modelId="{3A686D27-95FD-4B6E-AA7E-F0D6E5F16250}" type="pres">
      <dgm:prSet presAssocID="{14EA2A00-083E-4E8C-8126-A8F3C3DB942D}" presName="topConnNode2" presStyleLbl="node2" presStyleIdx="0" presStyleCnt="0"/>
      <dgm:spPr/>
    </dgm:pt>
    <dgm:pt modelId="{B51C74B8-AE3D-4648-BA47-0F752329187A}" type="pres">
      <dgm:prSet presAssocID="{14EA2A00-083E-4E8C-8126-A8F3C3DB942D}" presName="hierChild4" presStyleCnt="0"/>
      <dgm:spPr/>
    </dgm:pt>
    <dgm:pt modelId="{7AB92FEA-7C46-42DD-A921-94DE07EDF263}" type="pres">
      <dgm:prSet presAssocID="{14EA2A00-083E-4E8C-8126-A8F3C3DB942D}" presName="hierChild5" presStyleCnt="0"/>
      <dgm:spPr/>
    </dgm:pt>
    <dgm:pt modelId="{8464F340-EA18-4479-A8AC-71AA94406F2F}" type="pres">
      <dgm:prSet presAssocID="{D13B5D07-6E93-4608-8B49-F86F579B0192}" presName="hierChild3" presStyleCnt="0"/>
      <dgm:spPr/>
    </dgm:pt>
    <dgm:pt modelId="{4306EF63-A5CF-42B1-A1CD-4A2C690BE53B}" type="pres">
      <dgm:prSet presAssocID="{923742CE-41F2-4250-BE73-C0B02EF25753}" presName="hierRoot1" presStyleCnt="0">
        <dgm:presLayoutVars>
          <dgm:hierBranch val="init"/>
        </dgm:presLayoutVars>
      </dgm:prSet>
      <dgm:spPr/>
    </dgm:pt>
    <dgm:pt modelId="{62F9DC41-1E3F-41E0-A263-FA53AC904628}" type="pres">
      <dgm:prSet presAssocID="{923742CE-41F2-4250-BE73-C0B02EF25753}" presName="rootComposite1" presStyleCnt="0"/>
      <dgm:spPr/>
    </dgm:pt>
    <dgm:pt modelId="{3D743B5F-C2A2-4B06-B912-128D8D367341}" type="pres">
      <dgm:prSet presAssocID="{923742CE-41F2-4250-BE73-C0B02EF25753}" presName="rootText1" presStyleLbl="alignAcc1" presStyleIdx="0" presStyleCnt="0">
        <dgm:presLayoutVars>
          <dgm:chPref val="3"/>
        </dgm:presLayoutVars>
      </dgm:prSet>
      <dgm:spPr/>
    </dgm:pt>
    <dgm:pt modelId="{B5330679-E0E5-47E0-A94A-228333EAD5C9}" type="pres">
      <dgm:prSet presAssocID="{923742CE-41F2-4250-BE73-C0B02EF25753}" presName="topArc1" presStyleLbl="parChTrans1D1" presStyleIdx="4" presStyleCnt="18"/>
      <dgm:spPr/>
    </dgm:pt>
    <dgm:pt modelId="{6BDEF93B-71E6-4436-B8F1-5272F17735C5}" type="pres">
      <dgm:prSet presAssocID="{923742CE-41F2-4250-BE73-C0B02EF25753}" presName="bottomArc1" presStyleLbl="parChTrans1D1" presStyleIdx="5" presStyleCnt="18"/>
      <dgm:spPr/>
    </dgm:pt>
    <dgm:pt modelId="{3EB8B1C7-B05F-4A25-9152-D755F42BFFD6}" type="pres">
      <dgm:prSet presAssocID="{923742CE-41F2-4250-BE73-C0B02EF25753}" presName="topConnNode1" presStyleLbl="node1" presStyleIdx="0" presStyleCnt="0"/>
      <dgm:spPr/>
    </dgm:pt>
    <dgm:pt modelId="{46CC430C-A101-427C-89CD-112E247ED170}" type="pres">
      <dgm:prSet presAssocID="{923742CE-41F2-4250-BE73-C0B02EF25753}" presName="hierChild2" presStyleCnt="0"/>
      <dgm:spPr/>
    </dgm:pt>
    <dgm:pt modelId="{8FED7594-7780-4749-82E3-0AEA0F140F3A}" type="pres">
      <dgm:prSet presAssocID="{BACEDDE3-9810-4464-8DC2-1AE8C59CBAD8}" presName="Name28" presStyleLbl="parChTrans1D2" presStyleIdx="1" presStyleCnt="3"/>
      <dgm:spPr/>
    </dgm:pt>
    <dgm:pt modelId="{3D846682-81F4-44D0-99EE-8AB3BC3772B1}" type="pres">
      <dgm:prSet presAssocID="{16EFBA2A-532C-4E8D-AC2A-50BD1BC25849}" presName="hierRoot2" presStyleCnt="0">
        <dgm:presLayoutVars>
          <dgm:hierBranch val="init"/>
        </dgm:presLayoutVars>
      </dgm:prSet>
      <dgm:spPr/>
    </dgm:pt>
    <dgm:pt modelId="{7FC8DAC6-4ECB-47A2-B21D-4A888A95BBBF}" type="pres">
      <dgm:prSet presAssocID="{16EFBA2A-532C-4E8D-AC2A-50BD1BC25849}" presName="rootComposite2" presStyleCnt="0"/>
      <dgm:spPr/>
    </dgm:pt>
    <dgm:pt modelId="{D3E8EB20-772A-4CAC-989D-3D1F76051DFC}" type="pres">
      <dgm:prSet presAssocID="{16EFBA2A-532C-4E8D-AC2A-50BD1BC25849}" presName="rootText2" presStyleLbl="alignAcc1" presStyleIdx="0" presStyleCnt="0">
        <dgm:presLayoutVars>
          <dgm:chPref val="3"/>
        </dgm:presLayoutVars>
      </dgm:prSet>
      <dgm:spPr/>
    </dgm:pt>
    <dgm:pt modelId="{D6DF2BF3-8302-42A8-9417-0607F5F7566D}" type="pres">
      <dgm:prSet presAssocID="{16EFBA2A-532C-4E8D-AC2A-50BD1BC25849}" presName="topArc2" presStyleLbl="parChTrans1D1" presStyleIdx="6" presStyleCnt="18"/>
      <dgm:spPr/>
    </dgm:pt>
    <dgm:pt modelId="{5E31FA54-86AF-4A9F-9389-87F26AA3F935}" type="pres">
      <dgm:prSet presAssocID="{16EFBA2A-532C-4E8D-AC2A-50BD1BC25849}" presName="bottomArc2" presStyleLbl="parChTrans1D1" presStyleIdx="7" presStyleCnt="18"/>
      <dgm:spPr/>
    </dgm:pt>
    <dgm:pt modelId="{CAB2F54D-BEE9-427F-A6DF-D6376E16918A}" type="pres">
      <dgm:prSet presAssocID="{16EFBA2A-532C-4E8D-AC2A-50BD1BC25849}" presName="topConnNode2" presStyleLbl="node2" presStyleIdx="0" presStyleCnt="0"/>
      <dgm:spPr/>
    </dgm:pt>
    <dgm:pt modelId="{25888B91-516A-4EE1-B1B9-AD0C6CF01D81}" type="pres">
      <dgm:prSet presAssocID="{16EFBA2A-532C-4E8D-AC2A-50BD1BC25849}" presName="hierChild4" presStyleCnt="0"/>
      <dgm:spPr/>
    </dgm:pt>
    <dgm:pt modelId="{1424219F-020F-4DBF-89F5-63A85F12FEA8}" type="pres">
      <dgm:prSet presAssocID="{209561E4-654F-4EAB-8890-4A1C09533C1D}" presName="Name28" presStyleLbl="parChTrans1D3" presStyleIdx="0" presStyleCnt="4"/>
      <dgm:spPr/>
    </dgm:pt>
    <dgm:pt modelId="{6355A4E6-4D87-4FEA-9026-47AAD60ED173}" type="pres">
      <dgm:prSet presAssocID="{9C96ECF6-3E02-441E-978A-BCCA14714CDE}" presName="hierRoot2" presStyleCnt="0">
        <dgm:presLayoutVars>
          <dgm:hierBranch val="init"/>
        </dgm:presLayoutVars>
      </dgm:prSet>
      <dgm:spPr/>
    </dgm:pt>
    <dgm:pt modelId="{03922942-E20B-4786-A71A-EC323BF11475}" type="pres">
      <dgm:prSet presAssocID="{9C96ECF6-3E02-441E-978A-BCCA14714CDE}" presName="rootComposite2" presStyleCnt="0"/>
      <dgm:spPr/>
    </dgm:pt>
    <dgm:pt modelId="{0A871C4F-911C-4EF0-9C96-4150AE63CF6F}" type="pres">
      <dgm:prSet presAssocID="{9C96ECF6-3E02-441E-978A-BCCA14714CDE}" presName="rootText2" presStyleLbl="alignAcc1" presStyleIdx="0" presStyleCnt="0">
        <dgm:presLayoutVars>
          <dgm:chPref val="3"/>
        </dgm:presLayoutVars>
      </dgm:prSet>
      <dgm:spPr/>
    </dgm:pt>
    <dgm:pt modelId="{16A04480-5891-4F93-BC17-10620DBFD203}" type="pres">
      <dgm:prSet presAssocID="{9C96ECF6-3E02-441E-978A-BCCA14714CDE}" presName="topArc2" presStyleLbl="parChTrans1D1" presStyleIdx="8" presStyleCnt="18"/>
      <dgm:spPr/>
    </dgm:pt>
    <dgm:pt modelId="{0867D6FF-77FB-40C3-B2F7-A8269F6AD1F7}" type="pres">
      <dgm:prSet presAssocID="{9C96ECF6-3E02-441E-978A-BCCA14714CDE}" presName="bottomArc2" presStyleLbl="parChTrans1D1" presStyleIdx="9" presStyleCnt="18"/>
      <dgm:spPr/>
    </dgm:pt>
    <dgm:pt modelId="{E824C3A8-4E5E-4AFA-90A6-613E20D2A9E5}" type="pres">
      <dgm:prSet presAssocID="{9C96ECF6-3E02-441E-978A-BCCA14714CDE}" presName="topConnNode2" presStyleLbl="node3" presStyleIdx="0" presStyleCnt="0"/>
      <dgm:spPr/>
    </dgm:pt>
    <dgm:pt modelId="{DC5A0D0D-32E3-4C7D-B324-04A6FA44EF3F}" type="pres">
      <dgm:prSet presAssocID="{9C96ECF6-3E02-441E-978A-BCCA14714CDE}" presName="hierChild4" presStyleCnt="0"/>
      <dgm:spPr/>
    </dgm:pt>
    <dgm:pt modelId="{2739FB04-F380-49BA-A8C9-5FAA4CA52861}" type="pres">
      <dgm:prSet presAssocID="{9C96ECF6-3E02-441E-978A-BCCA14714CDE}" presName="hierChild5" presStyleCnt="0"/>
      <dgm:spPr/>
    </dgm:pt>
    <dgm:pt modelId="{49A59838-2504-45AE-806F-35D6D948D3F6}" type="pres">
      <dgm:prSet presAssocID="{4FFC0DFB-8D1F-4724-9C48-B39A06713406}" presName="Name28" presStyleLbl="parChTrans1D3" presStyleIdx="1" presStyleCnt="4"/>
      <dgm:spPr/>
    </dgm:pt>
    <dgm:pt modelId="{83AAAC3F-18DB-480A-A98C-AB59119FEA84}" type="pres">
      <dgm:prSet presAssocID="{A836DA1C-7CF6-4717-9C87-F9D17AC184BD}" presName="hierRoot2" presStyleCnt="0">
        <dgm:presLayoutVars>
          <dgm:hierBranch val="init"/>
        </dgm:presLayoutVars>
      </dgm:prSet>
      <dgm:spPr/>
    </dgm:pt>
    <dgm:pt modelId="{F0F3D6D0-33A4-4BFE-B4EC-223D45D78E5E}" type="pres">
      <dgm:prSet presAssocID="{A836DA1C-7CF6-4717-9C87-F9D17AC184BD}" presName="rootComposite2" presStyleCnt="0"/>
      <dgm:spPr/>
    </dgm:pt>
    <dgm:pt modelId="{CAA58277-890F-410F-9CF5-ED9B4C951744}" type="pres">
      <dgm:prSet presAssocID="{A836DA1C-7CF6-4717-9C87-F9D17AC184BD}" presName="rootText2" presStyleLbl="alignAcc1" presStyleIdx="0" presStyleCnt="0">
        <dgm:presLayoutVars>
          <dgm:chPref val="3"/>
        </dgm:presLayoutVars>
      </dgm:prSet>
      <dgm:spPr/>
    </dgm:pt>
    <dgm:pt modelId="{CD9022FB-5465-4AA6-987C-5B089A43F247}" type="pres">
      <dgm:prSet presAssocID="{A836DA1C-7CF6-4717-9C87-F9D17AC184BD}" presName="topArc2" presStyleLbl="parChTrans1D1" presStyleIdx="10" presStyleCnt="18"/>
      <dgm:spPr/>
    </dgm:pt>
    <dgm:pt modelId="{5DBF04B6-6559-4BB5-8D84-A3237565D0DA}" type="pres">
      <dgm:prSet presAssocID="{A836DA1C-7CF6-4717-9C87-F9D17AC184BD}" presName="bottomArc2" presStyleLbl="parChTrans1D1" presStyleIdx="11" presStyleCnt="18"/>
      <dgm:spPr/>
    </dgm:pt>
    <dgm:pt modelId="{F196BD66-071C-4882-B2D5-A0768CFCE17F}" type="pres">
      <dgm:prSet presAssocID="{A836DA1C-7CF6-4717-9C87-F9D17AC184BD}" presName="topConnNode2" presStyleLbl="node3" presStyleIdx="0" presStyleCnt="0"/>
      <dgm:spPr/>
    </dgm:pt>
    <dgm:pt modelId="{84F88448-6D24-48F7-9B1B-E518B37C954E}" type="pres">
      <dgm:prSet presAssocID="{A836DA1C-7CF6-4717-9C87-F9D17AC184BD}" presName="hierChild4" presStyleCnt="0"/>
      <dgm:spPr/>
    </dgm:pt>
    <dgm:pt modelId="{4D01AC62-45C0-4704-97C9-3C817033BD93}" type="pres">
      <dgm:prSet presAssocID="{A836DA1C-7CF6-4717-9C87-F9D17AC184BD}" presName="hierChild5" presStyleCnt="0"/>
      <dgm:spPr/>
    </dgm:pt>
    <dgm:pt modelId="{857D366A-CF73-49BB-AB93-E11C084A720A}" type="pres">
      <dgm:prSet presAssocID="{16EFBA2A-532C-4E8D-AC2A-50BD1BC25849}" presName="hierChild5" presStyleCnt="0"/>
      <dgm:spPr/>
    </dgm:pt>
    <dgm:pt modelId="{FB57C751-AAB7-49E7-B025-63E07572137B}" type="pres">
      <dgm:prSet presAssocID="{B3960F56-4EA9-4860-842C-CF4AE3760B8E}" presName="Name28" presStyleLbl="parChTrans1D2" presStyleIdx="2" presStyleCnt="3"/>
      <dgm:spPr/>
    </dgm:pt>
    <dgm:pt modelId="{76B6D701-5328-4E06-B81F-B6A25B7A36E2}" type="pres">
      <dgm:prSet presAssocID="{C1C7E826-9CA6-4A77-85FD-5CCEF666F7EB}" presName="hierRoot2" presStyleCnt="0">
        <dgm:presLayoutVars>
          <dgm:hierBranch val="init"/>
        </dgm:presLayoutVars>
      </dgm:prSet>
      <dgm:spPr/>
    </dgm:pt>
    <dgm:pt modelId="{E74A2B3E-F0F7-4E13-AE8F-DF39D503C9AC}" type="pres">
      <dgm:prSet presAssocID="{C1C7E826-9CA6-4A77-85FD-5CCEF666F7EB}" presName="rootComposite2" presStyleCnt="0"/>
      <dgm:spPr/>
    </dgm:pt>
    <dgm:pt modelId="{60ED0C57-D5ED-4020-9317-82BAE888AA99}" type="pres">
      <dgm:prSet presAssocID="{C1C7E826-9CA6-4A77-85FD-5CCEF666F7EB}" presName="rootText2" presStyleLbl="alignAcc1" presStyleIdx="0" presStyleCnt="0">
        <dgm:presLayoutVars>
          <dgm:chPref val="3"/>
        </dgm:presLayoutVars>
      </dgm:prSet>
      <dgm:spPr/>
    </dgm:pt>
    <dgm:pt modelId="{0E7F3CFA-55B8-4FEF-B184-6CEBD0AB7F61}" type="pres">
      <dgm:prSet presAssocID="{C1C7E826-9CA6-4A77-85FD-5CCEF666F7EB}" presName="topArc2" presStyleLbl="parChTrans1D1" presStyleIdx="12" presStyleCnt="18"/>
      <dgm:spPr/>
    </dgm:pt>
    <dgm:pt modelId="{520AE5E9-ED38-4297-924E-91FC7A479607}" type="pres">
      <dgm:prSet presAssocID="{C1C7E826-9CA6-4A77-85FD-5CCEF666F7EB}" presName="bottomArc2" presStyleLbl="parChTrans1D1" presStyleIdx="13" presStyleCnt="18"/>
      <dgm:spPr/>
    </dgm:pt>
    <dgm:pt modelId="{67823B1E-653A-4772-AA8F-3A74751BA57B}" type="pres">
      <dgm:prSet presAssocID="{C1C7E826-9CA6-4A77-85FD-5CCEF666F7EB}" presName="topConnNode2" presStyleLbl="node2" presStyleIdx="0" presStyleCnt="0"/>
      <dgm:spPr/>
    </dgm:pt>
    <dgm:pt modelId="{0BB6E254-1C88-4FDD-92BB-53FCF9688DFC}" type="pres">
      <dgm:prSet presAssocID="{C1C7E826-9CA6-4A77-85FD-5CCEF666F7EB}" presName="hierChild4" presStyleCnt="0"/>
      <dgm:spPr/>
    </dgm:pt>
    <dgm:pt modelId="{E779C4FB-F7B1-46D8-96C1-2025E4340C98}" type="pres">
      <dgm:prSet presAssocID="{B418D829-DB83-4D8D-9FAB-BA6FB8C927C1}" presName="Name28" presStyleLbl="parChTrans1D3" presStyleIdx="2" presStyleCnt="4"/>
      <dgm:spPr/>
    </dgm:pt>
    <dgm:pt modelId="{DD107870-8080-415B-8633-BCE0B9D56673}" type="pres">
      <dgm:prSet presAssocID="{681F8457-9EBF-4379-BD7D-81A9B492F73D}" presName="hierRoot2" presStyleCnt="0">
        <dgm:presLayoutVars>
          <dgm:hierBranch val="init"/>
        </dgm:presLayoutVars>
      </dgm:prSet>
      <dgm:spPr/>
    </dgm:pt>
    <dgm:pt modelId="{92DBFA97-8C37-4186-9849-E1DAF490A5B4}" type="pres">
      <dgm:prSet presAssocID="{681F8457-9EBF-4379-BD7D-81A9B492F73D}" presName="rootComposite2" presStyleCnt="0"/>
      <dgm:spPr/>
    </dgm:pt>
    <dgm:pt modelId="{56B4EF32-CAF2-4963-87BE-0B9718F4099A}" type="pres">
      <dgm:prSet presAssocID="{681F8457-9EBF-4379-BD7D-81A9B492F73D}" presName="rootText2" presStyleLbl="alignAcc1" presStyleIdx="0" presStyleCnt="0">
        <dgm:presLayoutVars>
          <dgm:chPref val="3"/>
        </dgm:presLayoutVars>
      </dgm:prSet>
      <dgm:spPr/>
    </dgm:pt>
    <dgm:pt modelId="{480FB776-04E1-4AEA-BD21-CDAAC3FFE50F}" type="pres">
      <dgm:prSet presAssocID="{681F8457-9EBF-4379-BD7D-81A9B492F73D}" presName="topArc2" presStyleLbl="parChTrans1D1" presStyleIdx="14" presStyleCnt="18"/>
      <dgm:spPr/>
    </dgm:pt>
    <dgm:pt modelId="{7786CDFA-9395-4857-895F-6276C3A75B06}" type="pres">
      <dgm:prSet presAssocID="{681F8457-9EBF-4379-BD7D-81A9B492F73D}" presName="bottomArc2" presStyleLbl="parChTrans1D1" presStyleIdx="15" presStyleCnt="18"/>
      <dgm:spPr/>
    </dgm:pt>
    <dgm:pt modelId="{4083FC01-0296-452F-860A-DA898FA88B40}" type="pres">
      <dgm:prSet presAssocID="{681F8457-9EBF-4379-BD7D-81A9B492F73D}" presName="topConnNode2" presStyleLbl="node3" presStyleIdx="0" presStyleCnt="0"/>
      <dgm:spPr/>
    </dgm:pt>
    <dgm:pt modelId="{7DCC23C4-D882-43DD-B69E-EBD78596D22D}" type="pres">
      <dgm:prSet presAssocID="{681F8457-9EBF-4379-BD7D-81A9B492F73D}" presName="hierChild4" presStyleCnt="0"/>
      <dgm:spPr/>
    </dgm:pt>
    <dgm:pt modelId="{5ABA3B18-BDD9-4038-AFCA-C0F319E7E0F6}" type="pres">
      <dgm:prSet presAssocID="{681F8457-9EBF-4379-BD7D-81A9B492F73D}" presName="hierChild5" presStyleCnt="0"/>
      <dgm:spPr/>
    </dgm:pt>
    <dgm:pt modelId="{F395B7EB-F38F-47E9-B569-FCCE90FEDB76}" type="pres">
      <dgm:prSet presAssocID="{E1211C19-7457-42D0-A776-3938BA0D0A0B}" presName="Name28" presStyleLbl="parChTrans1D3" presStyleIdx="3" presStyleCnt="4"/>
      <dgm:spPr/>
    </dgm:pt>
    <dgm:pt modelId="{2DEB5D76-2E99-40F3-A22B-DBE5F7452929}" type="pres">
      <dgm:prSet presAssocID="{33BEC592-379F-4FC3-B784-98E9365239B0}" presName="hierRoot2" presStyleCnt="0">
        <dgm:presLayoutVars>
          <dgm:hierBranch val="init"/>
        </dgm:presLayoutVars>
      </dgm:prSet>
      <dgm:spPr/>
    </dgm:pt>
    <dgm:pt modelId="{57B966AC-5C7A-4A96-9FF6-FFEF0C059636}" type="pres">
      <dgm:prSet presAssocID="{33BEC592-379F-4FC3-B784-98E9365239B0}" presName="rootComposite2" presStyleCnt="0"/>
      <dgm:spPr/>
    </dgm:pt>
    <dgm:pt modelId="{23D14EFB-873C-403B-8B48-644D1591DAB0}" type="pres">
      <dgm:prSet presAssocID="{33BEC592-379F-4FC3-B784-98E9365239B0}" presName="rootText2" presStyleLbl="alignAcc1" presStyleIdx="0" presStyleCnt="0">
        <dgm:presLayoutVars>
          <dgm:chPref val="3"/>
        </dgm:presLayoutVars>
      </dgm:prSet>
      <dgm:spPr/>
    </dgm:pt>
    <dgm:pt modelId="{6FCB1A3B-F0E2-451F-BAED-8BC1E0151D25}" type="pres">
      <dgm:prSet presAssocID="{33BEC592-379F-4FC3-B784-98E9365239B0}" presName="topArc2" presStyleLbl="parChTrans1D1" presStyleIdx="16" presStyleCnt="18"/>
      <dgm:spPr/>
    </dgm:pt>
    <dgm:pt modelId="{B958AD6C-59D2-4016-9154-0BB50F50BF60}" type="pres">
      <dgm:prSet presAssocID="{33BEC592-379F-4FC3-B784-98E9365239B0}" presName="bottomArc2" presStyleLbl="parChTrans1D1" presStyleIdx="17" presStyleCnt="18"/>
      <dgm:spPr/>
    </dgm:pt>
    <dgm:pt modelId="{F8581CBE-9C94-45D7-A7D3-686BEBFA8127}" type="pres">
      <dgm:prSet presAssocID="{33BEC592-379F-4FC3-B784-98E9365239B0}" presName="topConnNode2" presStyleLbl="node3" presStyleIdx="0" presStyleCnt="0"/>
      <dgm:spPr/>
    </dgm:pt>
    <dgm:pt modelId="{17ED00AC-463E-47F4-8014-09A90EFE720C}" type="pres">
      <dgm:prSet presAssocID="{33BEC592-379F-4FC3-B784-98E9365239B0}" presName="hierChild4" presStyleCnt="0"/>
      <dgm:spPr/>
    </dgm:pt>
    <dgm:pt modelId="{F5E8634D-72C9-4870-A934-654A2C8E9726}" type="pres">
      <dgm:prSet presAssocID="{33BEC592-379F-4FC3-B784-98E9365239B0}" presName="hierChild5" presStyleCnt="0"/>
      <dgm:spPr/>
    </dgm:pt>
    <dgm:pt modelId="{29DDCAF1-0FBC-4428-AE58-A023196B400F}" type="pres">
      <dgm:prSet presAssocID="{C1C7E826-9CA6-4A77-85FD-5CCEF666F7EB}" presName="hierChild5" presStyleCnt="0"/>
      <dgm:spPr/>
    </dgm:pt>
    <dgm:pt modelId="{6D51F357-575A-4F95-87FB-CD12782C439E}" type="pres">
      <dgm:prSet presAssocID="{923742CE-41F2-4250-BE73-C0B02EF25753}" presName="hierChild3" presStyleCnt="0"/>
      <dgm:spPr/>
    </dgm:pt>
  </dgm:ptLst>
  <dgm:cxnLst>
    <dgm:cxn modelId="{05EE3008-AEF7-4691-8D0C-4F1A48993E5A}" srcId="{C663FE25-2AAA-46CA-A2CB-BDFFAB2A1C9E}" destId="{D13B5D07-6E93-4608-8B49-F86F579B0192}" srcOrd="0" destOrd="0" parTransId="{4BCF9510-4091-41AB-9AF8-510AA55DD766}" sibTransId="{00E96205-157E-42A3-A72C-B16CA7761FBE}"/>
    <dgm:cxn modelId="{0F5DE21C-AF63-4B8C-9401-5223F245EEEB}" srcId="{923742CE-41F2-4250-BE73-C0B02EF25753}" destId="{16EFBA2A-532C-4E8D-AC2A-50BD1BC25849}" srcOrd="0" destOrd="0" parTransId="{BACEDDE3-9810-4464-8DC2-1AE8C59CBAD8}" sibTransId="{2D9BC7E2-1039-40C7-9BB7-914C80B344B0}"/>
    <dgm:cxn modelId="{DBF3CF34-A5CF-4FFE-9988-A1563C98E0D8}" type="presOf" srcId="{B3960F56-4EA9-4860-842C-CF4AE3760B8E}" destId="{FB57C751-AAB7-49E7-B025-63E07572137B}" srcOrd="0" destOrd="0" presId="urn:microsoft.com/office/officeart/2008/layout/HalfCircleOrganizationChart"/>
    <dgm:cxn modelId="{E5510437-9061-4D77-9FE6-2241B50E9751}" type="presOf" srcId="{C1C7E826-9CA6-4A77-85FD-5CCEF666F7EB}" destId="{67823B1E-653A-4772-AA8F-3A74751BA57B}" srcOrd="1" destOrd="0" presId="urn:microsoft.com/office/officeart/2008/layout/HalfCircleOrganizationChart"/>
    <dgm:cxn modelId="{6E27AB3C-23B1-44D8-AC9C-1C6C23A14D88}" type="presOf" srcId="{14EA2A00-083E-4E8C-8126-A8F3C3DB942D}" destId="{C55D2F68-8791-4E35-A2FD-EE347D26CEC9}" srcOrd="0" destOrd="0" presId="urn:microsoft.com/office/officeart/2008/layout/HalfCircleOrganizationChart"/>
    <dgm:cxn modelId="{6DCA0C44-E855-4E56-A129-2F346CAE23AB}" type="presOf" srcId="{BACEDDE3-9810-4464-8DC2-1AE8C59CBAD8}" destId="{8FED7594-7780-4749-82E3-0AEA0F140F3A}" srcOrd="0" destOrd="0" presId="urn:microsoft.com/office/officeart/2008/layout/HalfCircleOrganizationChart"/>
    <dgm:cxn modelId="{8112E649-3B37-46C7-8329-0826ED5364EC}" srcId="{16EFBA2A-532C-4E8D-AC2A-50BD1BC25849}" destId="{9C96ECF6-3E02-441E-978A-BCCA14714CDE}" srcOrd="0" destOrd="0" parTransId="{209561E4-654F-4EAB-8890-4A1C09533C1D}" sibTransId="{B4AB85BA-A580-4BF5-8D68-56A59C4B881B}"/>
    <dgm:cxn modelId="{CF48294C-A4B6-460F-81D1-0E9C6F49398A}" srcId="{D13B5D07-6E93-4608-8B49-F86F579B0192}" destId="{14EA2A00-083E-4E8C-8126-A8F3C3DB942D}" srcOrd="0" destOrd="0" parTransId="{165BD2FF-D878-4CBC-810A-DDD191C721F0}" sibTransId="{8F8A2B1B-9EBE-45DD-B20A-56FC7572ED5E}"/>
    <dgm:cxn modelId="{9593744C-5491-42EB-9B64-31632E7A0B99}" type="presOf" srcId="{923742CE-41F2-4250-BE73-C0B02EF25753}" destId="{3EB8B1C7-B05F-4A25-9152-D755F42BFFD6}" srcOrd="1" destOrd="0" presId="urn:microsoft.com/office/officeart/2008/layout/HalfCircleOrganizationChart"/>
    <dgm:cxn modelId="{1462964C-6A4D-44CF-AE57-188A25721617}" type="presOf" srcId="{33BEC592-379F-4FC3-B784-98E9365239B0}" destId="{23D14EFB-873C-403B-8B48-644D1591DAB0}" srcOrd="0" destOrd="0" presId="urn:microsoft.com/office/officeart/2008/layout/HalfCircleOrganizationChart"/>
    <dgm:cxn modelId="{4CC1E071-7261-495F-BA37-26D15556C2E2}" srcId="{C1C7E826-9CA6-4A77-85FD-5CCEF666F7EB}" destId="{681F8457-9EBF-4379-BD7D-81A9B492F73D}" srcOrd="0" destOrd="0" parTransId="{B418D829-DB83-4D8D-9FAB-BA6FB8C927C1}" sibTransId="{9970E835-498F-4F65-8A45-A134C454A2C5}"/>
    <dgm:cxn modelId="{688AD477-7605-4412-91DF-68FBE00C187D}" type="presOf" srcId="{681F8457-9EBF-4379-BD7D-81A9B492F73D}" destId="{56B4EF32-CAF2-4963-87BE-0B9718F4099A}" srcOrd="0" destOrd="0" presId="urn:microsoft.com/office/officeart/2008/layout/HalfCircleOrganizationChart"/>
    <dgm:cxn modelId="{93E26658-10F4-48B9-B1F2-3A7F82BC9990}" type="presOf" srcId="{B418D829-DB83-4D8D-9FAB-BA6FB8C927C1}" destId="{E779C4FB-F7B1-46D8-96C1-2025E4340C98}" srcOrd="0" destOrd="0" presId="urn:microsoft.com/office/officeart/2008/layout/HalfCircleOrganizationChart"/>
    <dgm:cxn modelId="{D661377A-5151-4837-936A-5314A8378160}" type="presOf" srcId="{923742CE-41F2-4250-BE73-C0B02EF25753}" destId="{3D743B5F-C2A2-4B06-B912-128D8D367341}" srcOrd="0" destOrd="0" presId="urn:microsoft.com/office/officeart/2008/layout/HalfCircleOrganizationChart"/>
    <dgm:cxn modelId="{06644884-DAF5-4CEB-AD80-F7C28CC2A1EF}" type="presOf" srcId="{14EA2A00-083E-4E8C-8126-A8F3C3DB942D}" destId="{3A686D27-95FD-4B6E-AA7E-F0D6E5F16250}" srcOrd="1" destOrd="0" presId="urn:microsoft.com/office/officeart/2008/layout/HalfCircleOrganizationChart"/>
    <dgm:cxn modelId="{5B565184-D201-4FBC-8CD1-30707EFF99BE}" type="presOf" srcId="{A836DA1C-7CF6-4717-9C87-F9D17AC184BD}" destId="{CAA58277-890F-410F-9CF5-ED9B4C951744}" srcOrd="0" destOrd="0" presId="urn:microsoft.com/office/officeart/2008/layout/HalfCircleOrganizationChart"/>
    <dgm:cxn modelId="{EFBD7591-EBAE-40A3-BD8A-7630A2011D23}" type="presOf" srcId="{C663FE25-2AAA-46CA-A2CB-BDFFAB2A1C9E}" destId="{AD79150C-BEA0-4039-BB8C-058F9E2A2F43}" srcOrd="0" destOrd="0" presId="urn:microsoft.com/office/officeart/2008/layout/HalfCircleOrganizationChart"/>
    <dgm:cxn modelId="{6AA87698-135C-4531-87F9-6615E6492406}" type="presOf" srcId="{165BD2FF-D878-4CBC-810A-DDD191C721F0}" destId="{A8D0BF9F-3757-4386-9033-CE7160273BD9}" srcOrd="0" destOrd="0" presId="urn:microsoft.com/office/officeart/2008/layout/HalfCircleOrganizationChart"/>
    <dgm:cxn modelId="{EEFCCF9A-CACD-435C-A76F-753A03DCA5E3}" type="presOf" srcId="{C1C7E826-9CA6-4A77-85FD-5CCEF666F7EB}" destId="{60ED0C57-D5ED-4020-9317-82BAE888AA99}" srcOrd="0" destOrd="0" presId="urn:microsoft.com/office/officeart/2008/layout/HalfCircleOrganizationChart"/>
    <dgm:cxn modelId="{0C5062A5-7F4F-44FB-B10E-6274D90758D1}" srcId="{923742CE-41F2-4250-BE73-C0B02EF25753}" destId="{C1C7E826-9CA6-4A77-85FD-5CCEF666F7EB}" srcOrd="1" destOrd="0" parTransId="{B3960F56-4EA9-4860-842C-CF4AE3760B8E}" sibTransId="{DF09B4A0-74AF-476F-AA11-18AB6310C0AF}"/>
    <dgm:cxn modelId="{8E99ACA6-D2BF-4D08-BF45-E5FF7C836444}" type="presOf" srcId="{16EFBA2A-532C-4E8D-AC2A-50BD1BC25849}" destId="{D3E8EB20-772A-4CAC-989D-3D1F76051DFC}" srcOrd="0" destOrd="0" presId="urn:microsoft.com/office/officeart/2008/layout/HalfCircleOrganizationChart"/>
    <dgm:cxn modelId="{19A603AF-A46F-4BB2-973A-A1A95B5E5880}" type="presOf" srcId="{A836DA1C-7CF6-4717-9C87-F9D17AC184BD}" destId="{F196BD66-071C-4882-B2D5-A0768CFCE17F}" srcOrd="1" destOrd="0" presId="urn:microsoft.com/office/officeart/2008/layout/HalfCircleOrganizationChart"/>
    <dgm:cxn modelId="{C5001BB7-C99F-409F-8438-67A70AC7A772}" srcId="{C1C7E826-9CA6-4A77-85FD-5CCEF666F7EB}" destId="{33BEC592-379F-4FC3-B784-98E9365239B0}" srcOrd="1" destOrd="0" parTransId="{E1211C19-7457-42D0-A776-3938BA0D0A0B}" sibTransId="{C5688C88-77EB-49FC-8E8C-983CC6E489B8}"/>
    <dgm:cxn modelId="{7748CDBE-192E-4C65-A2FA-8F70B860653B}" type="presOf" srcId="{681F8457-9EBF-4379-BD7D-81A9B492F73D}" destId="{4083FC01-0296-452F-860A-DA898FA88B40}" srcOrd="1" destOrd="0" presId="urn:microsoft.com/office/officeart/2008/layout/HalfCircleOrganizationChart"/>
    <dgm:cxn modelId="{89F03FC6-2D04-42DA-BF22-CED75C98B731}" type="presOf" srcId="{9C96ECF6-3E02-441E-978A-BCCA14714CDE}" destId="{0A871C4F-911C-4EF0-9C96-4150AE63CF6F}" srcOrd="0" destOrd="0" presId="urn:microsoft.com/office/officeart/2008/layout/HalfCircleOrganizationChart"/>
    <dgm:cxn modelId="{B1C24EC6-AC05-4FAF-9642-C534FA24E296}" type="presOf" srcId="{16EFBA2A-532C-4E8D-AC2A-50BD1BC25849}" destId="{CAB2F54D-BEE9-427F-A6DF-D6376E16918A}" srcOrd="1" destOrd="0" presId="urn:microsoft.com/office/officeart/2008/layout/HalfCircleOrganizationChart"/>
    <dgm:cxn modelId="{AF5297CF-839C-46C0-8F1B-96BA8B7DDD36}" type="presOf" srcId="{E1211C19-7457-42D0-A776-3938BA0D0A0B}" destId="{F395B7EB-F38F-47E9-B569-FCCE90FEDB76}" srcOrd="0" destOrd="0" presId="urn:microsoft.com/office/officeart/2008/layout/HalfCircleOrganizationChart"/>
    <dgm:cxn modelId="{5E9FACD2-4403-437D-B362-3C5700C008BE}" type="presOf" srcId="{33BEC592-379F-4FC3-B784-98E9365239B0}" destId="{F8581CBE-9C94-45D7-A7D3-686BEBFA8127}" srcOrd="1" destOrd="0" presId="urn:microsoft.com/office/officeart/2008/layout/HalfCircleOrganizationChart"/>
    <dgm:cxn modelId="{86A829D3-BACF-4690-92EA-A919E0247A74}" srcId="{C663FE25-2AAA-46CA-A2CB-BDFFAB2A1C9E}" destId="{923742CE-41F2-4250-BE73-C0B02EF25753}" srcOrd="1" destOrd="0" parTransId="{DF09B768-B273-4EA3-ABCD-A571A0C48DC8}" sibTransId="{89B8B8CC-AA39-4473-B65F-0DBF47659316}"/>
    <dgm:cxn modelId="{224A24DB-D0A9-4D7A-A737-B9D36EBEE23F}" type="presOf" srcId="{4FFC0DFB-8D1F-4724-9C48-B39A06713406}" destId="{49A59838-2504-45AE-806F-35D6D948D3F6}" srcOrd="0" destOrd="0" presId="urn:microsoft.com/office/officeart/2008/layout/HalfCircleOrganizationChart"/>
    <dgm:cxn modelId="{72B94BDB-A379-410E-9198-A867EBBDB1FD}" type="presOf" srcId="{9C96ECF6-3E02-441E-978A-BCCA14714CDE}" destId="{E824C3A8-4E5E-4AFA-90A6-613E20D2A9E5}" srcOrd="1" destOrd="0" presId="urn:microsoft.com/office/officeart/2008/layout/HalfCircleOrganizationChart"/>
    <dgm:cxn modelId="{743B14E4-3855-4C5A-ACA2-2D3D6E7BA1FD}" type="presOf" srcId="{D13B5D07-6E93-4608-8B49-F86F579B0192}" destId="{6B37D1B1-DCEB-4780-9E5B-A7107BEB4739}" srcOrd="1" destOrd="0" presId="urn:microsoft.com/office/officeart/2008/layout/HalfCircleOrganizationChart"/>
    <dgm:cxn modelId="{9687E9EF-1350-41D7-9D37-5A37701D99A3}" srcId="{16EFBA2A-532C-4E8D-AC2A-50BD1BC25849}" destId="{A836DA1C-7CF6-4717-9C87-F9D17AC184BD}" srcOrd="1" destOrd="0" parTransId="{4FFC0DFB-8D1F-4724-9C48-B39A06713406}" sibTransId="{3E303A6F-67BF-43DB-99A4-0E252A8F8762}"/>
    <dgm:cxn modelId="{E27920F1-0419-41F3-8E62-EF1D5893735D}" type="presOf" srcId="{D13B5D07-6E93-4608-8B49-F86F579B0192}" destId="{5352DF62-B6A7-4C42-B8BC-6C0E31A7870A}" srcOrd="0" destOrd="0" presId="urn:microsoft.com/office/officeart/2008/layout/HalfCircleOrganizationChart"/>
    <dgm:cxn modelId="{406F1BFF-23C3-46A0-9104-C09EB0ED9762}" type="presOf" srcId="{209561E4-654F-4EAB-8890-4A1C09533C1D}" destId="{1424219F-020F-4DBF-89F5-63A85F12FEA8}" srcOrd="0" destOrd="0" presId="urn:microsoft.com/office/officeart/2008/layout/HalfCircleOrganizationChart"/>
    <dgm:cxn modelId="{F7CF9810-8D50-4B80-BD17-83691C7ECFAE}" type="presParOf" srcId="{AD79150C-BEA0-4039-BB8C-058F9E2A2F43}" destId="{08A99EC7-4981-4FCB-9B34-21680FC977EA}" srcOrd="0" destOrd="0" presId="urn:microsoft.com/office/officeart/2008/layout/HalfCircleOrganizationChart"/>
    <dgm:cxn modelId="{DD4C7A45-DC7F-48E0-A70A-B83F44775C82}" type="presParOf" srcId="{08A99EC7-4981-4FCB-9B34-21680FC977EA}" destId="{2C2E96A5-61D7-4271-9053-A328A8A57371}" srcOrd="0" destOrd="0" presId="urn:microsoft.com/office/officeart/2008/layout/HalfCircleOrganizationChart"/>
    <dgm:cxn modelId="{EE4813CA-B42A-4E2D-92FB-A3D484F4BCED}" type="presParOf" srcId="{2C2E96A5-61D7-4271-9053-A328A8A57371}" destId="{5352DF62-B6A7-4C42-B8BC-6C0E31A7870A}" srcOrd="0" destOrd="0" presId="urn:microsoft.com/office/officeart/2008/layout/HalfCircleOrganizationChart"/>
    <dgm:cxn modelId="{986183D0-0EBC-43A6-AEEE-A0887D2B9E05}" type="presParOf" srcId="{2C2E96A5-61D7-4271-9053-A328A8A57371}" destId="{B54E84D7-E6AB-48DB-8EAB-C335F0CC5806}" srcOrd="1" destOrd="0" presId="urn:microsoft.com/office/officeart/2008/layout/HalfCircleOrganizationChart"/>
    <dgm:cxn modelId="{3E9880FB-5474-4616-85FF-5CC95CE2CE28}" type="presParOf" srcId="{2C2E96A5-61D7-4271-9053-A328A8A57371}" destId="{F662BC0A-847E-4998-A008-0B0C060E47EE}" srcOrd="2" destOrd="0" presId="urn:microsoft.com/office/officeart/2008/layout/HalfCircleOrganizationChart"/>
    <dgm:cxn modelId="{557ACBA3-BF9C-4D57-B433-E4B3CD298BDE}" type="presParOf" srcId="{2C2E96A5-61D7-4271-9053-A328A8A57371}" destId="{6B37D1B1-DCEB-4780-9E5B-A7107BEB4739}" srcOrd="3" destOrd="0" presId="urn:microsoft.com/office/officeart/2008/layout/HalfCircleOrganizationChart"/>
    <dgm:cxn modelId="{855B617A-048D-4103-A1DB-89E59E4736C5}" type="presParOf" srcId="{08A99EC7-4981-4FCB-9B34-21680FC977EA}" destId="{0C947057-9ABA-4BA4-B12A-4C3882D02A63}" srcOrd="1" destOrd="0" presId="urn:microsoft.com/office/officeart/2008/layout/HalfCircleOrganizationChart"/>
    <dgm:cxn modelId="{41A5A331-B8CD-4EA8-8DBE-8633AA6259C2}" type="presParOf" srcId="{0C947057-9ABA-4BA4-B12A-4C3882D02A63}" destId="{A8D0BF9F-3757-4386-9033-CE7160273BD9}" srcOrd="0" destOrd="0" presId="urn:microsoft.com/office/officeart/2008/layout/HalfCircleOrganizationChart"/>
    <dgm:cxn modelId="{5A65FAC0-CCD8-4DC1-8466-17205E31198F}" type="presParOf" srcId="{0C947057-9ABA-4BA4-B12A-4C3882D02A63}" destId="{24D0CA6D-8D99-42C8-819D-B3D20F7DA020}" srcOrd="1" destOrd="0" presId="urn:microsoft.com/office/officeart/2008/layout/HalfCircleOrganizationChart"/>
    <dgm:cxn modelId="{B2402608-E548-4278-9E57-0A570E469341}" type="presParOf" srcId="{24D0CA6D-8D99-42C8-819D-B3D20F7DA020}" destId="{F62D74C3-698E-406E-9D38-A74481385050}" srcOrd="0" destOrd="0" presId="urn:microsoft.com/office/officeart/2008/layout/HalfCircleOrganizationChart"/>
    <dgm:cxn modelId="{05ECA595-42BD-4602-8B66-E2A0BE1F325E}" type="presParOf" srcId="{F62D74C3-698E-406E-9D38-A74481385050}" destId="{C55D2F68-8791-4E35-A2FD-EE347D26CEC9}" srcOrd="0" destOrd="0" presId="urn:microsoft.com/office/officeart/2008/layout/HalfCircleOrganizationChart"/>
    <dgm:cxn modelId="{D0DEFBAB-DD08-4756-9B1D-CE0BA9954196}" type="presParOf" srcId="{F62D74C3-698E-406E-9D38-A74481385050}" destId="{6EDFCBA1-46BE-4042-B558-EFCD3D2ED32B}" srcOrd="1" destOrd="0" presId="urn:microsoft.com/office/officeart/2008/layout/HalfCircleOrganizationChart"/>
    <dgm:cxn modelId="{DB669995-1814-4C89-86AF-686E0AEEC1B5}" type="presParOf" srcId="{F62D74C3-698E-406E-9D38-A74481385050}" destId="{2D1F5AE7-289A-47A5-BC3A-6A4D269F8752}" srcOrd="2" destOrd="0" presId="urn:microsoft.com/office/officeart/2008/layout/HalfCircleOrganizationChart"/>
    <dgm:cxn modelId="{54C5B07E-29D3-4450-A1BC-F6E360CC445C}" type="presParOf" srcId="{F62D74C3-698E-406E-9D38-A74481385050}" destId="{3A686D27-95FD-4B6E-AA7E-F0D6E5F16250}" srcOrd="3" destOrd="0" presId="urn:microsoft.com/office/officeart/2008/layout/HalfCircleOrganizationChart"/>
    <dgm:cxn modelId="{358BC6DF-7CE8-4112-98CE-FB97D99BE427}" type="presParOf" srcId="{24D0CA6D-8D99-42C8-819D-B3D20F7DA020}" destId="{B51C74B8-AE3D-4648-BA47-0F752329187A}" srcOrd="1" destOrd="0" presId="urn:microsoft.com/office/officeart/2008/layout/HalfCircleOrganizationChart"/>
    <dgm:cxn modelId="{C17EACD6-F775-4001-B48E-6F7479B6CACC}" type="presParOf" srcId="{24D0CA6D-8D99-42C8-819D-B3D20F7DA020}" destId="{7AB92FEA-7C46-42DD-A921-94DE07EDF263}" srcOrd="2" destOrd="0" presId="urn:microsoft.com/office/officeart/2008/layout/HalfCircleOrganizationChart"/>
    <dgm:cxn modelId="{F0DF89CF-2585-4C06-B6B5-0AA19E11F540}" type="presParOf" srcId="{08A99EC7-4981-4FCB-9B34-21680FC977EA}" destId="{8464F340-EA18-4479-A8AC-71AA94406F2F}" srcOrd="2" destOrd="0" presId="urn:microsoft.com/office/officeart/2008/layout/HalfCircleOrganizationChart"/>
    <dgm:cxn modelId="{B2FB306C-F896-4F46-A94E-29BCECF03CF7}" type="presParOf" srcId="{AD79150C-BEA0-4039-BB8C-058F9E2A2F43}" destId="{4306EF63-A5CF-42B1-A1CD-4A2C690BE53B}" srcOrd="1" destOrd="0" presId="urn:microsoft.com/office/officeart/2008/layout/HalfCircleOrganizationChart"/>
    <dgm:cxn modelId="{55313C84-4568-4101-AB83-657B8FB4064C}" type="presParOf" srcId="{4306EF63-A5CF-42B1-A1CD-4A2C690BE53B}" destId="{62F9DC41-1E3F-41E0-A263-FA53AC904628}" srcOrd="0" destOrd="0" presId="urn:microsoft.com/office/officeart/2008/layout/HalfCircleOrganizationChart"/>
    <dgm:cxn modelId="{0506AE25-8E72-4D49-B6DB-F1D34A5103F8}" type="presParOf" srcId="{62F9DC41-1E3F-41E0-A263-FA53AC904628}" destId="{3D743B5F-C2A2-4B06-B912-128D8D367341}" srcOrd="0" destOrd="0" presId="urn:microsoft.com/office/officeart/2008/layout/HalfCircleOrganizationChart"/>
    <dgm:cxn modelId="{4672808A-4A11-453C-8B85-180E1C1A3838}" type="presParOf" srcId="{62F9DC41-1E3F-41E0-A263-FA53AC904628}" destId="{B5330679-E0E5-47E0-A94A-228333EAD5C9}" srcOrd="1" destOrd="0" presId="urn:microsoft.com/office/officeart/2008/layout/HalfCircleOrganizationChart"/>
    <dgm:cxn modelId="{CDB18F3C-25BD-4EA4-9781-55B37D1818DC}" type="presParOf" srcId="{62F9DC41-1E3F-41E0-A263-FA53AC904628}" destId="{6BDEF93B-71E6-4436-B8F1-5272F17735C5}" srcOrd="2" destOrd="0" presId="urn:microsoft.com/office/officeart/2008/layout/HalfCircleOrganizationChart"/>
    <dgm:cxn modelId="{A31800C7-16ED-445C-9133-129E4072D7D9}" type="presParOf" srcId="{62F9DC41-1E3F-41E0-A263-FA53AC904628}" destId="{3EB8B1C7-B05F-4A25-9152-D755F42BFFD6}" srcOrd="3" destOrd="0" presId="urn:microsoft.com/office/officeart/2008/layout/HalfCircleOrganizationChart"/>
    <dgm:cxn modelId="{B4E63F3F-BFC6-4EC4-AF95-9B6422CC92D7}" type="presParOf" srcId="{4306EF63-A5CF-42B1-A1CD-4A2C690BE53B}" destId="{46CC430C-A101-427C-89CD-112E247ED170}" srcOrd="1" destOrd="0" presId="urn:microsoft.com/office/officeart/2008/layout/HalfCircleOrganizationChart"/>
    <dgm:cxn modelId="{9519A517-1E60-4AA8-B052-4AC220B2A63F}" type="presParOf" srcId="{46CC430C-A101-427C-89CD-112E247ED170}" destId="{8FED7594-7780-4749-82E3-0AEA0F140F3A}" srcOrd="0" destOrd="0" presId="urn:microsoft.com/office/officeart/2008/layout/HalfCircleOrganizationChart"/>
    <dgm:cxn modelId="{9EBC598E-B377-4F06-A6CF-73FE6AB1AA34}" type="presParOf" srcId="{46CC430C-A101-427C-89CD-112E247ED170}" destId="{3D846682-81F4-44D0-99EE-8AB3BC3772B1}" srcOrd="1" destOrd="0" presId="urn:microsoft.com/office/officeart/2008/layout/HalfCircleOrganizationChart"/>
    <dgm:cxn modelId="{3CF2F180-A2CE-4990-BC50-2F7B7C7C6E60}" type="presParOf" srcId="{3D846682-81F4-44D0-99EE-8AB3BC3772B1}" destId="{7FC8DAC6-4ECB-47A2-B21D-4A888A95BBBF}" srcOrd="0" destOrd="0" presId="urn:microsoft.com/office/officeart/2008/layout/HalfCircleOrganizationChart"/>
    <dgm:cxn modelId="{33B59683-D4A3-4F5D-84B4-1EDFA070B3CA}" type="presParOf" srcId="{7FC8DAC6-4ECB-47A2-B21D-4A888A95BBBF}" destId="{D3E8EB20-772A-4CAC-989D-3D1F76051DFC}" srcOrd="0" destOrd="0" presId="urn:microsoft.com/office/officeart/2008/layout/HalfCircleOrganizationChart"/>
    <dgm:cxn modelId="{B4A723E7-58B6-42C8-895D-0FDA2F1EDD2E}" type="presParOf" srcId="{7FC8DAC6-4ECB-47A2-B21D-4A888A95BBBF}" destId="{D6DF2BF3-8302-42A8-9417-0607F5F7566D}" srcOrd="1" destOrd="0" presId="urn:microsoft.com/office/officeart/2008/layout/HalfCircleOrganizationChart"/>
    <dgm:cxn modelId="{B57033A7-FEA1-4F84-959A-331875BAB14B}" type="presParOf" srcId="{7FC8DAC6-4ECB-47A2-B21D-4A888A95BBBF}" destId="{5E31FA54-86AF-4A9F-9389-87F26AA3F935}" srcOrd="2" destOrd="0" presId="urn:microsoft.com/office/officeart/2008/layout/HalfCircleOrganizationChart"/>
    <dgm:cxn modelId="{B3C82E26-A0E8-438B-B5D4-4E25EBC367BE}" type="presParOf" srcId="{7FC8DAC6-4ECB-47A2-B21D-4A888A95BBBF}" destId="{CAB2F54D-BEE9-427F-A6DF-D6376E16918A}" srcOrd="3" destOrd="0" presId="urn:microsoft.com/office/officeart/2008/layout/HalfCircleOrganizationChart"/>
    <dgm:cxn modelId="{5743B6CB-898B-4757-99F4-AA89460144B7}" type="presParOf" srcId="{3D846682-81F4-44D0-99EE-8AB3BC3772B1}" destId="{25888B91-516A-4EE1-B1B9-AD0C6CF01D81}" srcOrd="1" destOrd="0" presId="urn:microsoft.com/office/officeart/2008/layout/HalfCircleOrganizationChart"/>
    <dgm:cxn modelId="{316F6A48-79C8-4ECF-967B-12BBEDDA03B3}" type="presParOf" srcId="{25888B91-516A-4EE1-B1B9-AD0C6CF01D81}" destId="{1424219F-020F-4DBF-89F5-63A85F12FEA8}" srcOrd="0" destOrd="0" presId="urn:microsoft.com/office/officeart/2008/layout/HalfCircleOrganizationChart"/>
    <dgm:cxn modelId="{36DD86C8-028A-465D-904F-00E21A3A9FDA}" type="presParOf" srcId="{25888B91-516A-4EE1-B1B9-AD0C6CF01D81}" destId="{6355A4E6-4D87-4FEA-9026-47AAD60ED173}" srcOrd="1" destOrd="0" presId="urn:microsoft.com/office/officeart/2008/layout/HalfCircleOrganizationChart"/>
    <dgm:cxn modelId="{93E0F581-70DB-49ED-9F72-1D9E5FD66F22}" type="presParOf" srcId="{6355A4E6-4D87-4FEA-9026-47AAD60ED173}" destId="{03922942-E20B-4786-A71A-EC323BF11475}" srcOrd="0" destOrd="0" presId="urn:microsoft.com/office/officeart/2008/layout/HalfCircleOrganizationChart"/>
    <dgm:cxn modelId="{757D11FD-47BE-43DF-889B-84A5C9883B78}" type="presParOf" srcId="{03922942-E20B-4786-A71A-EC323BF11475}" destId="{0A871C4F-911C-4EF0-9C96-4150AE63CF6F}" srcOrd="0" destOrd="0" presId="urn:microsoft.com/office/officeart/2008/layout/HalfCircleOrganizationChart"/>
    <dgm:cxn modelId="{B0B05A11-13F0-4A3D-BAF1-8F54D6F820BE}" type="presParOf" srcId="{03922942-E20B-4786-A71A-EC323BF11475}" destId="{16A04480-5891-4F93-BC17-10620DBFD203}" srcOrd="1" destOrd="0" presId="urn:microsoft.com/office/officeart/2008/layout/HalfCircleOrganizationChart"/>
    <dgm:cxn modelId="{C9FD7730-55DB-44E1-B76D-2B955B78515D}" type="presParOf" srcId="{03922942-E20B-4786-A71A-EC323BF11475}" destId="{0867D6FF-77FB-40C3-B2F7-A8269F6AD1F7}" srcOrd="2" destOrd="0" presId="urn:microsoft.com/office/officeart/2008/layout/HalfCircleOrganizationChart"/>
    <dgm:cxn modelId="{E474CB66-414B-429B-B47D-71152AD4A08F}" type="presParOf" srcId="{03922942-E20B-4786-A71A-EC323BF11475}" destId="{E824C3A8-4E5E-4AFA-90A6-613E20D2A9E5}" srcOrd="3" destOrd="0" presId="urn:microsoft.com/office/officeart/2008/layout/HalfCircleOrganizationChart"/>
    <dgm:cxn modelId="{82B9E15A-3DA5-4446-BCD1-85C712ADD4B0}" type="presParOf" srcId="{6355A4E6-4D87-4FEA-9026-47AAD60ED173}" destId="{DC5A0D0D-32E3-4C7D-B324-04A6FA44EF3F}" srcOrd="1" destOrd="0" presId="urn:microsoft.com/office/officeart/2008/layout/HalfCircleOrganizationChart"/>
    <dgm:cxn modelId="{86F54B63-6AA8-47FF-9E1A-2C0DC37AEA9B}" type="presParOf" srcId="{6355A4E6-4D87-4FEA-9026-47AAD60ED173}" destId="{2739FB04-F380-49BA-A8C9-5FAA4CA52861}" srcOrd="2" destOrd="0" presId="urn:microsoft.com/office/officeart/2008/layout/HalfCircleOrganizationChart"/>
    <dgm:cxn modelId="{958DBA06-886E-4AB5-857C-1771DD91B9DA}" type="presParOf" srcId="{25888B91-516A-4EE1-B1B9-AD0C6CF01D81}" destId="{49A59838-2504-45AE-806F-35D6D948D3F6}" srcOrd="2" destOrd="0" presId="urn:microsoft.com/office/officeart/2008/layout/HalfCircleOrganizationChart"/>
    <dgm:cxn modelId="{6237F6EB-D4E1-482E-BF01-E396D2F32911}" type="presParOf" srcId="{25888B91-516A-4EE1-B1B9-AD0C6CF01D81}" destId="{83AAAC3F-18DB-480A-A98C-AB59119FEA84}" srcOrd="3" destOrd="0" presId="urn:microsoft.com/office/officeart/2008/layout/HalfCircleOrganizationChart"/>
    <dgm:cxn modelId="{C56FA8FF-F746-4355-B761-85FEC4C8FECB}" type="presParOf" srcId="{83AAAC3F-18DB-480A-A98C-AB59119FEA84}" destId="{F0F3D6D0-33A4-4BFE-B4EC-223D45D78E5E}" srcOrd="0" destOrd="0" presId="urn:microsoft.com/office/officeart/2008/layout/HalfCircleOrganizationChart"/>
    <dgm:cxn modelId="{314C967C-351C-4E3F-BE06-7023084C2C32}" type="presParOf" srcId="{F0F3D6D0-33A4-4BFE-B4EC-223D45D78E5E}" destId="{CAA58277-890F-410F-9CF5-ED9B4C951744}" srcOrd="0" destOrd="0" presId="urn:microsoft.com/office/officeart/2008/layout/HalfCircleOrganizationChart"/>
    <dgm:cxn modelId="{3564B8D2-EAC3-479A-BC15-4DD70E275CF2}" type="presParOf" srcId="{F0F3D6D0-33A4-4BFE-B4EC-223D45D78E5E}" destId="{CD9022FB-5465-4AA6-987C-5B089A43F247}" srcOrd="1" destOrd="0" presId="urn:microsoft.com/office/officeart/2008/layout/HalfCircleOrganizationChart"/>
    <dgm:cxn modelId="{3CA70EDF-87D4-4F62-8DF1-6AD9A36C8564}" type="presParOf" srcId="{F0F3D6D0-33A4-4BFE-B4EC-223D45D78E5E}" destId="{5DBF04B6-6559-4BB5-8D84-A3237565D0DA}" srcOrd="2" destOrd="0" presId="urn:microsoft.com/office/officeart/2008/layout/HalfCircleOrganizationChart"/>
    <dgm:cxn modelId="{2CCA22FA-2A31-4B75-8437-29313139F6E1}" type="presParOf" srcId="{F0F3D6D0-33A4-4BFE-B4EC-223D45D78E5E}" destId="{F196BD66-071C-4882-B2D5-A0768CFCE17F}" srcOrd="3" destOrd="0" presId="urn:microsoft.com/office/officeart/2008/layout/HalfCircleOrganizationChart"/>
    <dgm:cxn modelId="{7A3B5AE9-F848-4417-9516-6E2C3BC0EDAC}" type="presParOf" srcId="{83AAAC3F-18DB-480A-A98C-AB59119FEA84}" destId="{84F88448-6D24-48F7-9B1B-E518B37C954E}" srcOrd="1" destOrd="0" presId="urn:microsoft.com/office/officeart/2008/layout/HalfCircleOrganizationChart"/>
    <dgm:cxn modelId="{DF9BB95E-0AF2-4568-B43E-2323AB96BE6E}" type="presParOf" srcId="{83AAAC3F-18DB-480A-A98C-AB59119FEA84}" destId="{4D01AC62-45C0-4704-97C9-3C817033BD93}" srcOrd="2" destOrd="0" presId="urn:microsoft.com/office/officeart/2008/layout/HalfCircleOrganizationChart"/>
    <dgm:cxn modelId="{C85672AA-5B8A-4C34-88E9-05E95BEA86F4}" type="presParOf" srcId="{3D846682-81F4-44D0-99EE-8AB3BC3772B1}" destId="{857D366A-CF73-49BB-AB93-E11C084A720A}" srcOrd="2" destOrd="0" presId="urn:microsoft.com/office/officeart/2008/layout/HalfCircleOrganizationChart"/>
    <dgm:cxn modelId="{C1FDB80A-0674-4AEE-94FE-E08126160A6C}" type="presParOf" srcId="{46CC430C-A101-427C-89CD-112E247ED170}" destId="{FB57C751-AAB7-49E7-B025-63E07572137B}" srcOrd="2" destOrd="0" presId="urn:microsoft.com/office/officeart/2008/layout/HalfCircleOrganizationChart"/>
    <dgm:cxn modelId="{8A4F6E78-0B07-4878-A7F4-120AD26D2FFF}" type="presParOf" srcId="{46CC430C-A101-427C-89CD-112E247ED170}" destId="{76B6D701-5328-4E06-B81F-B6A25B7A36E2}" srcOrd="3" destOrd="0" presId="urn:microsoft.com/office/officeart/2008/layout/HalfCircleOrganizationChart"/>
    <dgm:cxn modelId="{9E3C68BD-BBDF-423A-A688-FA51718C8C5B}" type="presParOf" srcId="{76B6D701-5328-4E06-B81F-B6A25B7A36E2}" destId="{E74A2B3E-F0F7-4E13-AE8F-DF39D503C9AC}" srcOrd="0" destOrd="0" presId="urn:microsoft.com/office/officeart/2008/layout/HalfCircleOrganizationChart"/>
    <dgm:cxn modelId="{5BA62FB9-0DF3-4B79-AB6B-7E63D0CB9388}" type="presParOf" srcId="{E74A2B3E-F0F7-4E13-AE8F-DF39D503C9AC}" destId="{60ED0C57-D5ED-4020-9317-82BAE888AA99}" srcOrd="0" destOrd="0" presId="urn:microsoft.com/office/officeart/2008/layout/HalfCircleOrganizationChart"/>
    <dgm:cxn modelId="{2651C252-18E4-4916-B976-06FB6B99962A}" type="presParOf" srcId="{E74A2B3E-F0F7-4E13-AE8F-DF39D503C9AC}" destId="{0E7F3CFA-55B8-4FEF-B184-6CEBD0AB7F61}" srcOrd="1" destOrd="0" presId="urn:microsoft.com/office/officeart/2008/layout/HalfCircleOrganizationChart"/>
    <dgm:cxn modelId="{0B5E4A02-0639-4A65-B130-E28BECCC17CF}" type="presParOf" srcId="{E74A2B3E-F0F7-4E13-AE8F-DF39D503C9AC}" destId="{520AE5E9-ED38-4297-924E-91FC7A479607}" srcOrd="2" destOrd="0" presId="urn:microsoft.com/office/officeart/2008/layout/HalfCircleOrganizationChart"/>
    <dgm:cxn modelId="{FB850B26-E74D-4BE8-9F95-170CCC0461AF}" type="presParOf" srcId="{E74A2B3E-F0F7-4E13-AE8F-DF39D503C9AC}" destId="{67823B1E-653A-4772-AA8F-3A74751BA57B}" srcOrd="3" destOrd="0" presId="urn:microsoft.com/office/officeart/2008/layout/HalfCircleOrganizationChart"/>
    <dgm:cxn modelId="{5A1F643E-B21E-4FB3-891B-40C7034CB7E8}" type="presParOf" srcId="{76B6D701-5328-4E06-B81F-B6A25B7A36E2}" destId="{0BB6E254-1C88-4FDD-92BB-53FCF9688DFC}" srcOrd="1" destOrd="0" presId="urn:microsoft.com/office/officeart/2008/layout/HalfCircleOrganizationChart"/>
    <dgm:cxn modelId="{B7772E7E-6705-432A-9883-7D8E0D9B1E69}" type="presParOf" srcId="{0BB6E254-1C88-4FDD-92BB-53FCF9688DFC}" destId="{E779C4FB-F7B1-46D8-96C1-2025E4340C98}" srcOrd="0" destOrd="0" presId="urn:microsoft.com/office/officeart/2008/layout/HalfCircleOrganizationChart"/>
    <dgm:cxn modelId="{0B22B41C-AF2F-4C3D-BA27-1D9869E6018D}" type="presParOf" srcId="{0BB6E254-1C88-4FDD-92BB-53FCF9688DFC}" destId="{DD107870-8080-415B-8633-BCE0B9D56673}" srcOrd="1" destOrd="0" presId="urn:microsoft.com/office/officeart/2008/layout/HalfCircleOrganizationChart"/>
    <dgm:cxn modelId="{4DDD05AF-B237-448B-8823-D16042078AFB}" type="presParOf" srcId="{DD107870-8080-415B-8633-BCE0B9D56673}" destId="{92DBFA97-8C37-4186-9849-E1DAF490A5B4}" srcOrd="0" destOrd="0" presId="urn:microsoft.com/office/officeart/2008/layout/HalfCircleOrganizationChart"/>
    <dgm:cxn modelId="{DC04FD7B-14E7-4A3F-8CC9-1326980EBB98}" type="presParOf" srcId="{92DBFA97-8C37-4186-9849-E1DAF490A5B4}" destId="{56B4EF32-CAF2-4963-87BE-0B9718F4099A}" srcOrd="0" destOrd="0" presId="urn:microsoft.com/office/officeart/2008/layout/HalfCircleOrganizationChart"/>
    <dgm:cxn modelId="{FFBEC7CE-5E7B-4871-BC50-E0DA01ED72B5}" type="presParOf" srcId="{92DBFA97-8C37-4186-9849-E1DAF490A5B4}" destId="{480FB776-04E1-4AEA-BD21-CDAAC3FFE50F}" srcOrd="1" destOrd="0" presId="urn:microsoft.com/office/officeart/2008/layout/HalfCircleOrganizationChart"/>
    <dgm:cxn modelId="{15B6D3A6-DFFE-4703-B2D8-6965BCD504F8}" type="presParOf" srcId="{92DBFA97-8C37-4186-9849-E1DAF490A5B4}" destId="{7786CDFA-9395-4857-895F-6276C3A75B06}" srcOrd="2" destOrd="0" presId="urn:microsoft.com/office/officeart/2008/layout/HalfCircleOrganizationChart"/>
    <dgm:cxn modelId="{A49559C0-DCC1-444E-B9EF-BCD8182B70B6}" type="presParOf" srcId="{92DBFA97-8C37-4186-9849-E1DAF490A5B4}" destId="{4083FC01-0296-452F-860A-DA898FA88B40}" srcOrd="3" destOrd="0" presId="urn:microsoft.com/office/officeart/2008/layout/HalfCircleOrganizationChart"/>
    <dgm:cxn modelId="{C75B412D-C0FB-4E27-885D-63E2C6B8F0F2}" type="presParOf" srcId="{DD107870-8080-415B-8633-BCE0B9D56673}" destId="{7DCC23C4-D882-43DD-B69E-EBD78596D22D}" srcOrd="1" destOrd="0" presId="urn:microsoft.com/office/officeart/2008/layout/HalfCircleOrganizationChart"/>
    <dgm:cxn modelId="{751031F9-BC2B-4655-83DC-86F1DE73CD4B}" type="presParOf" srcId="{DD107870-8080-415B-8633-BCE0B9D56673}" destId="{5ABA3B18-BDD9-4038-AFCA-C0F319E7E0F6}" srcOrd="2" destOrd="0" presId="urn:microsoft.com/office/officeart/2008/layout/HalfCircleOrganizationChart"/>
    <dgm:cxn modelId="{CA8AC044-BA9A-4162-B172-9004D505CA34}" type="presParOf" srcId="{0BB6E254-1C88-4FDD-92BB-53FCF9688DFC}" destId="{F395B7EB-F38F-47E9-B569-FCCE90FEDB76}" srcOrd="2" destOrd="0" presId="urn:microsoft.com/office/officeart/2008/layout/HalfCircleOrganizationChart"/>
    <dgm:cxn modelId="{38991252-D2C9-48A3-9DC1-7ED520A9F1CD}" type="presParOf" srcId="{0BB6E254-1C88-4FDD-92BB-53FCF9688DFC}" destId="{2DEB5D76-2E99-40F3-A22B-DBE5F7452929}" srcOrd="3" destOrd="0" presId="urn:microsoft.com/office/officeart/2008/layout/HalfCircleOrganizationChart"/>
    <dgm:cxn modelId="{929ABDEB-39D1-454F-8A8A-4FA0B0CC7CE1}" type="presParOf" srcId="{2DEB5D76-2E99-40F3-A22B-DBE5F7452929}" destId="{57B966AC-5C7A-4A96-9FF6-FFEF0C059636}" srcOrd="0" destOrd="0" presId="urn:microsoft.com/office/officeart/2008/layout/HalfCircleOrganizationChart"/>
    <dgm:cxn modelId="{F75A0EC1-2872-4D59-A52B-5B3388EC00B6}" type="presParOf" srcId="{57B966AC-5C7A-4A96-9FF6-FFEF0C059636}" destId="{23D14EFB-873C-403B-8B48-644D1591DAB0}" srcOrd="0" destOrd="0" presId="urn:microsoft.com/office/officeart/2008/layout/HalfCircleOrganizationChart"/>
    <dgm:cxn modelId="{410ACCE7-F065-465F-854A-85AC8FA8DC1F}" type="presParOf" srcId="{57B966AC-5C7A-4A96-9FF6-FFEF0C059636}" destId="{6FCB1A3B-F0E2-451F-BAED-8BC1E0151D25}" srcOrd="1" destOrd="0" presId="urn:microsoft.com/office/officeart/2008/layout/HalfCircleOrganizationChart"/>
    <dgm:cxn modelId="{CE3E8613-069E-46B9-A6A9-0AA6FD9C92A5}" type="presParOf" srcId="{57B966AC-5C7A-4A96-9FF6-FFEF0C059636}" destId="{B958AD6C-59D2-4016-9154-0BB50F50BF60}" srcOrd="2" destOrd="0" presId="urn:microsoft.com/office/officeart/2008/layout/HalfCircleOrganizationChart"/>
    <dgm:cxn modelId="{1176B653-81C6-4DDE-8DC4-643338031ACE}" type="presParOf" srcId="{57B966AC-5C7A-4A96-9FF6-FFEF0C059636}" destId="{F8581CBE-9C94-45D7-A7D3-686BEBFA8127}" srcOrd="3" destOrd="0" presId="urn:microsoft.com/office/officeart/2008/layout/HalfCircleOrganizationChart"/>
    <dgm:cxn modelId="{3A266512-E58B-4A20-B023-78A180FCED1B}" type="presParOf" srcId="{2DEB5D76-2E99-40F3-A22B-DBE5F7452929}" destId="{17ED00AC-463E-47F4-8014-09A90EFE720C}" srcOrd="1" destOrd="0" presId="urn:microsoft.com/office/officeart/2008/layout/HalfCircleOrganizationChart"/>
    <dgm:cxn modelId="{1D7AF243-EA47-45B0-A28A-0556B258399F}" type="presParOf" srcId="{2DEB5D76-2E99-40F3-A22B-DBE5F7452929}" destId="{F5E8634D-72C9-4870-A934-654A2C8E9726}" srcOrd="2" destOrd="0" presId="urn:microsoft.com/office/officeart/2008/layout/HalfCircleOrganizationChart"/>
    <dgm:cxn modelId="{3A86DF52-578F-4B6B-B9DB-3D6FBC83737C}" type="presParOf" srcId="{76B6D701-5328-4E06-B81F-B6A25B7A36E2}" destId="{29DDCAF1-0FBC-4428-AE58-A023196B400F}" srcOrd="2" destOrd="0" presId="urn:microsoft.com/office/officeart/2008/layout/HalfCircleOrganizationChart"/>
    <dgm:cxn modelId="{F2068D26-46C5-4EB4-84A3-3952C4C8EB27}" type="presParOf" srcId="{4306EF63-A5CF-42B1-A1CD-4A2C690BE53B}" destId="{6D51F357-575A-4F95-87FB-CD12782C439E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4147AB-C3F6-45AF-81E8-0C0640E0467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4E27B59-0C6C-4A40-B1CE-78EDD601FBEF}">
      <dgm:prSet/>
      <dgm:spPr/>
      <dgm:t>
        <a:bodyPr/>
        <a:lstStyle/>
        <a:p>
          <a:r>
            <a:rPr lang="en-US" b="1"/>
            <a:t>Data Analysis</a:t>
          </a:r>
          <a:r>
            <a:rPr lang="en-US"/>
            <a:t>:</a:t>
          </a:r>
        </a:p>
      </dgm:t>
    </dgm:pt>
    <dgm:pt modelId="{D4857E65-28C5-4B21-B6E5-5DC8BE59745D}" type="parTrans" cxnId="{8509EDA6-ED03-4CB4-A36F-CCE090ED4988}">
      <dgm:prSet/>
      <dgm:spPr/>
      <dgm:t>
        <a:bodyPr/>
        <a:lstStyle/>
        <a:p>
          <a:endParaRPr lang="en-US"/>
        </a:p>
      </dgm:t>
    </dgm:pt>
    <dgm:pt modelId="{ADD12E49-908C-49C7-A375-4B45D642B05F}" type="sibTrans" cxnId="{8509EDA6-ED03-4CB4-A36F-CCE090ED4988}">
      <dgm:prSet/>
      <dgm:spPr/>
      <dgm:t>
        <a:bodyPr/>
        <a:lstStyle/>
        <a:p>
          <a:endParaRPr lang="en-US"/>
        </a:p>
      </dgm:t>
    </dgm:pt>
    <dgm:pt modelId="{DF585917-BA82-456F-932C-3C4283E88CFB}">
      <dgm:prSet/>
      <dgm:spPr/>
      <dgm:t>
        <a:bodyPr/>
        <a:lstStyle/>
        <a:p>
          <a:r>
            <a:rPr lang="en-US"/>
            <a:t>Organizing and applying statistical techniques to examine the data.</a:t>
          </a:r>
        </a:p>
      </dgm:t>
    </dgm:pt>
    <dgm:pt modelId="{CEBF0020-3E76-4985-95BC-756444A3CACB}" type="parTrans" cxnId="{AB65866F-9030-49FE-8988-E4AB6EF5C112}">
      <dgm:prSet/>
      <dgm:spPr/>
      <dgm:t>
        <a:bodyPr/>
        <a:lstStyle/>
        <a:p>
          <a:endParaRPr lang="en-US"/>
        </a:p>
      </dgm:t>
    </dgm:pt>
    <dgm:pt modelId="{E8D7D8F1-824F-4C8C-BB4E-74B900AFC300}" type="sibTrans" cxnId="{AB65866F-9030-49FE-8988-E4AB6EF5C112}">
      <dgm:prSet/>
      <dgm:spPr/>
      <dgm:t>
        <a:bodyPr/>
        <a:lstStyle/>
        <a:p>
          <a:endParaRPr lang="en-US"/>
        </a:p>
      </dgm:t>
    </dgm:pt>
    <dgm:pt modelId="{EDBD3E5B-E114-43E8-868B-0CC3F87BF1AA}">
      <dgm:prSet/>
      <dgm:spPr/>
      <dgm:t>
        <a:bodyPr/>
        <a:lstStyle/>
        <a:p>
          <a:r>
            <a:rPr lang="en-US"/>
            <a:t>Methods include descriptive statistics (mean, median, mode) and inferential statistics (regression, hypothesis testing).</a:t>
          </a:r>
        </a:p>
      </dgm:t>
    </dgm:pt>
    <dgm:pt modelId="{D211B509-CC86-4BB1-9C06-B04B4372939B}" type="parTrans" cxnId="{0DF454B4-CBF4-47E5-9A79-6F48AAB56D10}">
      <dgm:prSet/>
      <dgm:spPr/>
      <dgm:t>
        <a:bodyPr/>
        <a:lstStyle/>
        <a:p>
          <a:endParaRPr lang="en-US"/>
        </a:p>
      </dgm:t>
    </dgm:pt>
    <dgm:pt modelId="{904BCD54-B1B9-4310-A98F-D632D5B51C0B}" type="sibTrans" cxnId="{0DF454B4-CBF4-47E5-9A79-6F48AAB56D10}">
      <dgm:prSet/>
      <dgm:spPr/>
      <dgm:t>
        <a:bodyPr/>
        <a:lstStyle/>
        <a:p>
          <a:endParaRPr lang="en-US"/>
        </a:p>
      </dgm:t>
    </dgm:pt>
    <dgm:pt modelId="{BFDB5231-54DA-4174-99FA-8C352BAB3750}">
      <dgm:prSet/>
      <dgm:spPr/>
      <dgm:t>
        <a:bodyPr/>
        <a:lstStyle/>
        <a:p>
          <a:r>
            <a:rPr lang="en-US" b="1"/>
            <a:t>Interpretation</a:t>
          </a:r>
          <a:r>
            <a:rPr lang="en-US"/>
            <a:t>:</a:t>
          </a:r>
        </a:p>
      </dgm:t>
    </dgm:pt>
    <dgm:pt modelId="{F9C3A877-1F93-41C6-93AE-AB36C1C141FC}" type="parTrans" cxnId="{1709355F-987B-4A26-82C3-186766874F3D}">
      <dgm:prSet/>
      <dgm:spPr/>
      <dgm:t>
        <a:bodyPr/>
        <a:lstStyle/>
        <a:p>
          <a:endParaRPr lang="en-US"/>
        </a:p>
      </dgm:t>
    </dgm:pt>
    <dgm:pt modelId="{749F897B-EC32-4DB7-BDA0-3B80ACD546B6}" type="sibTrans" cxnId="{1709355F-987B-4A26-82C3-186766874F3D}">
      <dgm:prSet/>
      <dgm:spPr/>
      <dgm:t>
        <a:bodyPr/>
        <a:lstStyle/>
        <a:p>
          <a:endParaRPr lang="en-US"/>
        </a:p>
      </dgm:t>
    </dgm:pt>
    <dgm:pt modelId="{A169803D-8D62-4108-93E7-62558186CC7B}">
      <dgm:prSet/>
      <dgm:spPr/>
      <dgm:t>
        <a:bodyPr/>
        <a:lstStyle/>
        <a:p>
          <a:r>
            <a:rPr lang="en-US"/>
            <a:t>Drawing conclusions from the analyzed data.</a:t>
          </a:r>
        </a:p>
      </dgm:t>
    </dgm:pt>
    <dgm:pt modelId="{F20B4AC6-25A8-4253-956A-7167274A52DA}" type="parTrans" cxnId="{4C064CDB-44CC-4F5E-AC4B-DF4967DF901D}">
      <dgm:prSet/>
      <dgm:spPr/>
      <dgm:t>
        <a:bodyPr/>
        <a:lstStyle/>
        <a:p>
          <a:endParaRPr lang="en-US"/>
        </a:p>
      </dgm:t>
    </dgm:pt>
    <dgm:pt modelId="{A7F806A4-EA31-4802-B05D-F0061DB37571}" type="sibTrans" cxnId="{4C064CDB-44CC-4F5E-AC4B-DF4967DF901D}">
      <dgm:prSet/>
      <dgm:spPr/>
      <dgm:t>
        <a:bodyPr/>
        <a:lstStyle/>
        <a:p>
          <a:endParaRPr lang="en-US"/>
        </a:p>
      </dgm:t>
    </dgm:pt>
    <dgm:pt modelId="{DE794718-D532-4923-B2E1-168A1ED32634}">
      <dgm:prSet/>
      <dgm:spPr/>
      <dgm:t>
        <a:bodyPr/>
        <a:lstStyle/>
        <a:p>
          <a:r>
            <a:rPr lang="en-US"/>
            <a:t>Ensuring the results are meaningful and relevant to the research objectives.</a:t>
          </a:r>
        </a:p>
      </dgm:t>
    </dgm:pt>
    <dgm:pt modelId="{7CE3E098-36CA-4B6A-8A34-46E4CB30C0B1}" type="parTrans" cxnId="{EC7D4471-D91A-45DB-AFC4-8AF35CC98461}">
      <dgm:prSet/>
      <dgm:spPr/>
      <dgm:t>
        <a:bodyPr/>
        <a:lstStyle/>
        <a:p>
          <a:endParaRPr lang="en-US"/>
        </a:p>
      </dgm:t>
    </dgm:pt>
    <dgm:pt modelId="{F79E7333-E2F1-41AA-BD96-C3F0C96A13CC}" type="sibTrans" cxnId="{EC7D4471-D91A-45DB-AFC4-8AF35CC98461}">
      <dgm:prSet/>
      <dgm:spPr/>
      <dgm:t>
        <a:bodyPr/>
        <a:lstStyle/>
        <a:p>
          <a:endParaRPr lang="en-US"/>
        </a:p>
      </dgm:t>
    </dgm:pt>
    <dgm:pt modelId="{2A5C355C-01FB-419F-98DB-120C7D6E8AFD}" type="pres">
      <dgm:prSet presAssocID="{3C4147AB-C3F6-45AF-81E8-0C0640E0467F}" presName="linear" presStyleCnt="0">
        <dgm:presLayoutVars>
          <dgm:animLvl val="lvl"/>
          <dgm:resizeHandles val="exact"/>
        </dgm:presLayoutVars>
      </dgm:prSet>
      <dgm:spPr/>
    </dgm:pt>
    <dgm:pt modelId="{B05CFFB7-68DF-45CB-9F98-4F096F689F8A}" type="pres">
      <dgm:prSet presAssocID="{54E27B59-0C6C-4A40-B1CE-78EDD601FBE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7ECD36D-BCF1-4F9A-89D8-651F96345D30}" type="pres">
      <dgm:prSet presAssocID="{54E27B59-0C6C-4A40-B1CE-78EDD601FBEF}" presName="childText" presStyleLbl="revTx" presStyleIdx="0" presStyleCnt="2">
        <dgm:presLayoutVars>
          <dgm:bulletEnabled val="1"/>
        </dgm:presLayoutVars>
      </dgm:prSet>
      <dgm:spPr/>
    </dgm:pt>
    <dgm:pt modelId="{BEED2AD6-2ADA-4534-8F6B-23C8CF74FEB4}" type="pres">
      <dgm:prSet presAssocID="{BFDB5231-54DA-4174-99FA-8C352BAB375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7E21795-2E32-491B-9055-CF871E7F4C24}" type="pres">
      <dgm:prSet presAssocID="{BFDB5231-54DA-4174-99FA-8C352BAB3750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D51733E-4A27-4E7A-B2B6-BB632895659E}" type="presOf" srcId="{54E27B59-0C6C-4A40-B1CE-78EDD601FBEF}" destId="{B05CFFB7-68DF-45CB-9F98-4F096F689F8A}" srcOrd="0" destOrd="0" presId="urn:microsoft.com/office/officeart/2005/8/layout/vList2"/>
    <dgm:cxn modelId="{64E9D03E-6F12-4B2B-935D-07655A594B4B}" type="presOf" srcId="{EDBD3E5B-E114-43E8-868B-0CC3F87BF1AA}" destId="{37ECD36D-BCF1-4F9A-89D8-651F96345D30}" srcOrd="0" destOrd="1" presId="urn:microsoft.com/office/officeart/2005/8/layout/vList2"/>
    <dgm:cxn modelId="{E5E6B65D-DAAC-43E4-8CE8-854C09B62F8C}" type="presOf" srcId="{DF585917-BA82-456F-932C-3C4283E88CFB}" destId="{37ECD36D-BCF1-4F9A-89D8-651F96345D30}" srcOrd="0" destOrd="0" presId="urn:microsoft.com/office/officeart/2005/8/layout/vList2"/>
    <dgm:cxn modelId="{1709355F-987B-4A26-82C3-186766874F3D}" srcId="{3C4147AB-C3F6-45AF-81E8-0C0640E0467F}" destId="{BFDB5231-54DA-4174-99FA-8C352BAB3750}" srcOrd="1" destOrd="0" parTransId="{F9C3A877-1F93-41C6-93AE-AB36C1C141FC}" sibTransId="{749F897B-EC32-4DB7-BDA0-3B80ACD546B6}"/>
    <dgm:cxn modelId="{DE5EA541-42C0-484B-B395-0DE60815E502}" type="presOf" srcId="{A169803D-8D62-4108-93E7-62558186CC7B}" destId="{77E21795-2E32-491B-9055-CF871E7F4C24}" srcOrd="0" destOrd="0" presId="urn:microsoft.com/office/officeart/2005/8/layout/vList2"/>
    <dgm:cxn modelId="{AB65866F-9030-49FE-8988-E4AB6EF5C112}" srcId="{54E27B59-0C6C-4A40-B1CE-78EDD601FBEF}" destId="{DF585917-BA82-456F-932C-3C4283E88CFB}" srcOrd="0" destOrd="0" parTransId="{CEBF0020-3E76-4985-95BC-756444A3CACB}" sibTransId="{E8D7D8F1-824F-4C8C-BB4E-74B900AFC300}"/>
    <dgm:cxn modelId="{EC7D4471-D91A-45DB-AFC4-8AF35CC98461}" srcId="{BFDB5231-54DA-4174-99FA-8C352BAB3750}" destId="{DE794718-D532-4923-B2E1-168A1ED32634}" srcOrd="1" destOrd="0" parTransId="{7CE3E098-36CA-4B6A-8A34-46E4CB30C0B1}" sibTransId="{F79E7333-E2F1-41AA-BD96-C3F0C96A13CC}"/>
    <dgm:cxn modelId="{91DCA299-BC92-4DD3-B97A-289CE1BAF973}" type="presOf" srcId="{3C4147AB-C3F6-45AF-81E8-0C0640E0467F}" destId="{2A5C355C-01FB-419F-98DB-120C7D6E8AFD}" srcOrd="0" destOrd="0" presId="urn:microsoft.com/office/officeart/2005/8/layout/vList2"/>
    <dgm:cxn modelId="{8509EDA6-ED03-4CB4-A36F-CCE090ED4988}" srcId="{3C4147AB-C3F6-45AF-81E8-0C0640E0467F}" destId="{54E27B59-0C6C-4A40-B1CE-78EDD601FBEF}" srcOrd="0" destOrd="0" parTransId="{D4857E65-28C5-4B21-B6E5-5DC8BE59745D}" sibTransId="{ADD12E49-908C-49C7-A375-4B45D642B05F}"/>
    <dgm:cxn modelId="{0DF454B4-CBF4-47E5-9A79-6F48AAB56D10}" srcId="{54E27B59-0C6C-4A40-B1CE-78EDD601FBEF}" destId="{EDBD3E5B-E114-43E8-868B-0CC3F87BF1AA}" srcOrd="1" destOrd="0" parTransId="{D211B509-CC86-4BB1-9C06-B04B4372939B}" sibTransId="{904BCD54-B1B9-4310-A98F-D632D5B51C0B}"/>
    <dgm:cxn modelId="{4C064CDB-44CC-4F5E-AC4B-DF4967DF901D}" srcId="{BFDB5231-54DA-4174-99FA-8C352BAB3750}" destId="{A169803D-8D62-4108-93E7-62558186CC7B}" srcOrd="0" destOrd="0" parTransId="{F20B4AC6-25A8-4253-956A-7167274A52DA}" sibTransId="{A7F806A4-EA31-4802-B05D-F0061DB37571}"/>
    <dgm:cxn modelId="{57A110E8-0E7C-40D3-85F9-973743EEA9F1}" type="presOf" srcId="{DE794718-D532-4923-B2E1-168A1ED32634}" destId="{77E21795-2E32-491B-9055-CF871E7F4C24}" srcOrd="0" destOrd="1" presId="urn:microsoft.com/office/officeart/2005/8/layout/vList2"/>
    <dgm:cxn modelId="{B2DEDDF0-591C-42A6-8B31-DFA39CD342B0}" type="presOf" srcId="{BFDB5231-54DA-4174-99FA-8C352BAB3750}" destId="{BEED2AD6-2ADA-4534-8F6B-23C8CF74FEB4}" srcOrd="0" destOrd="0" presId="urn:microsoft.com/office/officeart/2005/8/layout/vList2"/>
    <dgm:cxn modelId="{3A85D55F-7205-4E0D-849D-55811D071348}" type="presParOf" srcId="{2A5C355C-01FB-419F-98DB-120C7D6E8AFD}" destId="{B05CFFB7-68DF-45CB-9F98-4F096F689F8A}" srcOrd="0" destOrd="0" presId="urn:microsoft.com/office/officeart/2005/8/layout/vList2"/>
    <dgm:cxn modelId="{853004D4-2668-4DD9-B390-97886F0DFEF7}" type="presParOf" srcId="{2A5C355C-01FB-419F-98DB-120C7D6E8AFD}" destId="{37ECD36D-BCF1-4F9A-89D8-651F96345D30}" srcOrd="1" destOrd="0" presId="urn:microsoft.com/office/officeart/2005/8/layout/vList2"/>
    <dgm:cxn modelId="{3A04CCD8-D63C-4E1E-A5E0-5DA4B515BC54}" type="presParOf" srcId="{2A5C355C-01FB-419F-98DB-120C7D6E8AFD}" destId="{BEED2AD6-2ADA-4534-8F6B-23C8CF74FEB4}" srcOrd="2" destOrd="0" presId="urn:microsoft.com/office/officeart/2005/8/layout/vList2"/>
    <dgm:cxn modelId="{FDE28434-A4A9-4CF3-B29C-F8E8DC58EF9D}" type="presParOf" srcId="{2A5C355C-01FB-419F-98DB-120C7D6E8AFD}" destId="{77E21795-2E32-491B-9055-CF871E7F4C2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D751E2-A430-41E3-B849-1536BECCAAD4}" type="doc">
      <dgm:prSet loTypeId="urn:microsoft.com/office/officeart/2005/8/layout/chevron2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19D9A09B-80CA-4884-85F9-56C265545688}">
      <dgm:prSet/>
      <dgm:spPr/>
      <dgm:t>
        <a:bodyPr/>
        <a:lstStyle/>
        <a:p>
          <a:r>
            <a:rPr lang="en-US" b="1"/>
            <a:t>Research Report Structure</a:t>
          </a:r>
          <a:r>
            <a:rPr lang="en-US"/>
            <a:t>:</a:t>
          </a:r>
        </a:p>
      </dgm:t>
    </dgm:pt>
    <dgm:pt modelId="{BB94A567-2B7B-446E-BDA6-D16A4EF6A770}" type="parTrans" cxnId="{5E37B0B2-B77E-4400-B777-ED3BDADC1C28}">
      <dgm:prSet/>
      <dgm:spPr/>
      <dgm:t>
        <a:bodyPr/>
        <a:lstStyle/>
        <a:p>
          <a:endParaRPr lang="en-US"/>
        </a:p>
      </dgm:t>
    </dgm:pt>
    <dgm:pt modelId="{5F04E45A-C026-47B6-AC6B-CE8A63823AD4}" type="sibTrans" cxnId="{5E37B0B2-B77E-4400-B777-ED3BDADC1C28}">
      <dgm:prSet/>
      <dgm:spPr/>
      <dgm:t>
        <a:bodyPr/>
        <a:lstStyle/>
        <a:p>
          <a:endParaRPr lang="en-US"/>
        </a:p>
      </dgm:t>
    </dgm:pt>
    <dgm:pt modelId="{FCDC6A16-52AB-4837-B9C2-CB31281C3DD0}">
      <dgm:prSet/>
      <dgm:spPr/>
      <dgm:t>
        <a:bodyPr/>
        <a:lstStyle/>
        <a:p>
          <a:r>
            <a:rPr lang="en-US" b="1"/>
            <a:t>Introduction</a:t>
          </a:r>
          <a:r>
            <a:rPr lang="en-US"/>
            <a:t>: Explains the research problem and objectives.</a:t>
          </a:r>
        </a:p>
      </dgm:t>
    </dgm:pt>
    <dgm:pt modelId="{7D905F4A-406B-4CA4-809E-2EDE6DB56AE9}" type="parTrans" cxnId="{C81441EB-D312-4D55-98D1-ADA1EA02DC9E}">
      <dgm:prSet/>
      <dgm:spPr/>
      <dgm:t>
        <a:bodyPr/>
        <a:lstStyle/>
        <a:p>
          <a:endParaRPr lang="en-US"/>
        </a:p>
      </dgm:t>
    </dgm:pt>
    <dgm:pt modelId="{7DF615B3-FA0B-4199-9841-32CCAA480FE4}" type="sibTrans" cxnId="{C81441EB-D312-4D55-98D1-ADA1EA02DC9E}">
      <dgm:prSet/>
      <dgm:spPr/>
      <dgm:t>
        <a:bodyPr/>
        <a:lstStyle/>
        <a:p>
          <a:endParaRPr lang="en-US"/>
        </a:p>
      </dgm:t>
    </dgm:pt>
    <dgm:pt modelId="{2E0BF3F9-5EE5-403C-B067-9324D42D562A}">
      <dgm:prSet/>
      <dgm:spPr/>
      <dgm:t>
        <a:bodyPr/>
        <a:lstStyle/>
        <a:p>
          <a:r>
            <a:rPr lang="en-US" b="1"/>
            <a:t>Methodology</a:t>
          </a:r>
          <a:r>
            <a:rPr lang="en-US"/>
            <a:t>: Describes the research design and data collection methods.</a:t>
          </a:r>
        </a:p>
      </dgm:t>
    </dgm:pt>
    <dgm:pt modelId="{139C8E79-EDF7-45C6-8D18-8AF7E0BE6AC9}" type="parTrans" cxnId="{1D5924C6-647B-440D-89F5-9AE54FCAE957}">
      <dgm:prSet/>
      <dgm:spPr/>
      <dgm:t>
        <a:bodyPr/>
        <a:lstStyle/>
        <a:p>
          <a:endParaRPr lang="en-US"/>
        </a:p>
      </dgm:t>
    </dgm:pt>
    <dgm:pt modelId="{7E66F6CB-3E5A-4994-AC60-8C09A97BAA9D}" type="sibTrans" cxnId="{1D5924C6-647B-440D-89F5-9AE54FCAE957}">
      <dgm:prSet/>
      <dgm:spPr/>
      <dgm:t>
        <a:bodyPr/>
        <a:lstStyle/>
        <a:p>
          <a:endParaRPr lang="en-US"/>
        </a:p>
      </dgm:t>
    </dgm:pt>
    <dgm:pt modelId="{5DA9925A-BA0D-4839-936B-435142768486}">
      <dgm:prSet/>
      <dgm:spPr/>
      <dgm:t>
        <a:bodyPr/>
        <a:lstStyle/>
        <a:p>
          <a:r>
            <a:rPr lang="en-US" b="1"/>
            <a:t>Findings</a:t>
          </a:r>
          <a:r>
            <a:rPr lang="en-US"/>
            <a:t>: Presents the results of the analysis.</a:t>
          </a:r>
        </a:p>
      </dgm:t>
    </dgm:pt>
    <dgm:pt modelId="{8306E774-8592-4DC1-994A-6C7DB21DEA4C}" type="parTrans" cxnId="{DB9D7FDE-A868-49E5-B033-CC3AC7F4378E}">
      <dgm:prSet/>
      <dgm:spPr/>
      <dgm:t>
        <a:bodyPr/>
        <a:lstStyle/>
        <a:p>
          <a:endParaRPr lang="en-US"/>
        </a:p>
      </dgm:t>
    </dgm:pt>
    <dgm:pt modelId="{8AE31B3A-F5C9-4529-BE20-D4A56D08116E}" type="sibTrans" cxnId="{DB9D7FDE-A868-49E5-B033-CC3AC7F4378E}">
      <dgm:prSet/>
      <dgm:spPr/>
      <dgm:t>
        <a:bodyPr/>
        <a:lstStyle/>
        <a:p>
          <a:endParaRPr lang="en-US"/>
        </a:p>
      </dgm:t>
    </dgm:pt>
    <dgm:pt modelId="{0AAB671E-7BA2-4466-AC56-2B52786A98D6}">
      <dgm:prSet/>
      <dgm:spPr/>
      <dgm:t>
        <a:bodyPr/>
        <a:lstStyle/>
        <a:p>
          <a:r>
            <a:rPr lang="en-US" b="1"/>
            <a:t>Conclusion</a:t>
          </a:r>
          <a:r>
            <a:rPr lang="en-US"/>
            <a:t>: Summarizes the research and offers recommendations.</a:t>
          </a:r>
        </a:p>
      </dgm:t>
    </dgm:pt>
    <dgm:pt modelId="{530B7C15-B1EA-4ABF-9933-CF57D901E029}" type="parTrans" cxnId="{A5B57D26-0EB0-4B20-B987-83E59592FB20}">
      <dgm:prSet/>
      <dgm:spPr/>
      <dgm:t>
        <a:bodyPr/>
        <a:lstStyle/>
        <a:p>
          <a:endParaRPr lang="en-US"/>
        </a:p>
      </dgm:t>
    </dgm:pt>
    <dgm:pt modelId="{0E851174-6B72-4F1F-B26A-D5F94BF06EC7}" type="sibTrans" cxnId="{A5B57D26-0EB0-4B20-B987-83E59592FB20}">
      <dgm:prSet/>
      <dgm:spPr/>
      <dgm:t>
        <a:bodyPr/>
        <a:lstStyle/>
        <a:p>
          <a:endParaRPr lang="en-US"/>
        </a:p>
      </dgm:t>
    </dgm:pt>
    <dgm:pt modelId="{D1914AAC-0569-4D41-B5DC-6A1993F10372}">
      <dgm:prSet/>
      <dgm:spPr/>
      <dgm:t>
        <a:bodyPr/>
        <a:lstStyle/>
        <a:p>
          <a:r>
            <a:rPr lang="en-US" b="1"/>
            <a:t>Presentation</a:t>
          </a:r>
          <a:r>
            <a:rPr lang="en-US"/>
            <a:t>:</a:t>
          </a:r>
        </a:p>
      </dgm:t>
    </dgm:pt>
    <dgm:pt modelId="{9534551E-C37E-4635-B113-7F279EF66C97}" type="parTrans" cxnId="{E98E4D85-D7A3-4F21-879E-ED7A338D0EF8}">
      <dgm:prSet/>
      <dgm:spPr/>
      <dgm:t>
        <a:bodyPr/>
        <a:lstStyle/>
        <a:p>
          <a:endParaRPr lang="en-US"/>
        </a:p>
      </dgm:t>
    </dgm:pt>
    <dgm:pt modelId="{A8C89D85-529A-4651-9274-C631C6577589}" type="sibTrans" cxnId="{E98E4D85-D7A3-4F21-879E-ED7A338D0EF8}">
      <dgm:prSet/>
      <dgm:spPr/>
      <dgm:t>
        <a:bodyPr/>
        <a:lstStyle/>
        <a:p>
          <a:endParaRPr lang="en-US"/>
        </a:p>
      </dgm:t>
    </dgm:pt>
    <dgm:pt modelId="{2993CF40-2901-44E3-9CB1-EF484F18C14B}">
      <dgm:prSet/>
      <dgm:spPr/>
      <dgm:t>
        <a:bodyPr/>
        <a:lstStyle/>
        <a:p>
          <a:r>
            <a:rPr lang="en-US"/>
            <a:t>Clearly communicating research findings through presentations, charts, and visuals.</a:t>
          </a:r>
        </a:p>
      </dgm:t>
    </dgm:pt>
    <dgm:pt modelId="{11971C5E-1E17-4524-81FD-1B84DA91660E}" type="parTrans" cxnId="{717AF917-3675-476B-B2AD-116B7C10C43B}">
      <dgm:prSet/>
      <dgm:spPr/>
      <dgm:t>
        <a:bodyPr/>
        <a:lstStyle/>
        <a:p>
          <a:endParaRPr lang="en-US"/>
        </a:p>
      </dgm:t>
    </dgm:pt>
    <dgm:pt modelId="{475B5B12-F517-449F-93AE-317C7516EC4F}" type="sibTrans" cxnId="{717AF917-3675-476B-B2AD-116B7C10C43B}">
      <dgm:prSet/>
      <dgm:spPr/>
      <dgm:t>
        <a:bodyPr/>
        <a:lstStyle/>
        <a:p>
          <a:endParaRPr lang="en-US"/>
        </a:p>
      </dgm:t>
    </dgm:pt>
    <dgm:pt modelId="{3B692750-5129-4353-BDB5-D952E3BDDE85}">
      <dgm:prSet/>
      <dgm:spPr/>
      <dgm:t>
        <a:bodyPr/>
        <a:lstStyle/>
        <a:p>
          <a:r>
            <a:rPr lang="en-US"/>
            <a:t>Ensuring that the findings are presented logically for the audience.</a:t>
          </a:r>
        </a:p>
      </dgm:t>
    </dgm:pt>
    <dgm:pt modelId="{0422CD68-31F0-4BB9-8819-28435551884D}" type="parTrans" cxnId="{8E2368A4-2D15-46E2-900A-40C0587F0144}">
      <dgm:prSet/>
      <dgm:spPr/>
      <dgm:t>
        <a:bodyPr/>
        <a:lstStyle/>
        <a:p>
          <a:endParaRPr lang="en-US"/>
        </a:p>
      </dgm:t>
    </dgm:pt>
    <dgm:pt modelId="{B1629932-A8A2-4114-B7F0-F934C14F86DA}" type="sibTrans" cxnId="{8E2368A4-2D15-46E2-900A-40C0587F0144}">
      <dgm:prSet/>
      <dgm:spPr/>
      <dgm:t>
        <a:bodyPr/>
        <a:lstStyle/>
        <a:p>
          <a:endParaRPr lang="en-US"/>
        </a:p>
      </dgm:t>
    </dgm:pt>
    <dgm:pt modelId="{89AAB177-A565-4FF6-A3DC-9FABCCE5CF01}" type="pres">
      <dgm:prSet presAssocID="{6AD751E2-A430-41E3-B849-1536BECCAAD4}" presName="linearFlow" presStyleCnt="0">
        <dgm:presLayoutVars>
          <dgm:dir/>
          <dgm:animLvl val="lvl"/>
          <dgm:resizeHandles val="exact"/>
        </dgm:presLayoutVars>
      </dgm:prSet>
      <dgm:spPr/>
    </dgm:pt>
    <dgm:pt modelId="{6A570DE8-B09A-45DC-8232-17970B902F8A}" type="pres">
      <dgm:prSet presAssocID="{19D9A09B-80CA-4884-85F9-56C265545688}" presName="composite" presStyleCnt="0"/>
      <dgm:spPr/>
    </dgm:pt>
    <dgm:pt modelId="{AC1B0165-4EF1-4034-99E6-8690D5B1978E}" type="pres">
      <dgm:prSet presAssocID="{19D9A09B-80CA-4884-85F9-56C26554568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9B6028B6-E6B6-4961-AD51-7C25082436A6}" type="pres">
      <dgm:prSet presAssocID="{19D9A09B-80CA-4884-85F9-56C265545688}" presName="descendantText" presStyleLbl="alignAcc1" presStyleIdx="0" presStyleCnt="2">
        <dgm:presLayoutVars>
          <dgm:bulletEnabled val="1"/>
        </dgm:presLayoutVars>
      </dgm:prSet>
      <dgm:spPr/>
    </dgm:pt>
    <dgm:pt modelId="{A45870B4-11AF-4869-946E-98CED779537F}" type="pres">
      <dgm:prSet presAssocID="{5F04E45A-C026-47B6-AC6B-CE8A63823AD4}" presName="sp" presStyleCnt="0"/>
      <dgm:spPr/>
    </dgm:pt>
    <dgm:pt modelId="{2B2F3B03-0D89-4547-AA04-9BFE82B6A358}" type="pres">
      <dgm:prSet presAssocID="{D1914AAC-0569-4D41-B5DC-6A1993F10372}" presName="composite" presStyleCnt="0"/>
      <dgm:spPr/>
    </dgm:pt>
    <dgm:pt modelId="{9284E5E3-1F22-4F16-B98A-13BCBC0389E9}" type="pres">
      <dgm:prSet presAssocID="{D1914AAC-0569-4D41-B5DC-6A1993F1037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8AAC93AF-670A-4EDC-BB1F-064E3AA67EFA}" type="pres">
      <dgm:prSet presAssocID="{D1914AAC-0569-4D41-B5DC-6A1993F1037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AA07F10C-E928-4DE4-8DC1-DDFA2E9FA049}" type="presOf" srcId="{6AD751E2-A430-41E3-B849-1536BECCAAD4}" destId="{89AAB177-A565-4FF6-A3DC-9FABCCE5CF01}" srcOrd="0" destOrd="0" presId="urn:microsoft.com/office/officeart/2005/8/layout/chevron2"/>
    <dgm:cxn modelId="{717AF917-3675-476B-B2AD-116B7C10C43B}" srcId="{D1914AAC-0569-4D41-B5DC-6A1993F10372}" destId="{2993CF40-2901-44E3-9CB1-EF484F18C14B}" srcOrd="0" destOrd="0" parTransId="{11971C5E-1E17-4524-81FD-1B84DA91660E}" sibTransId="{475B5B12-F517-449F-93AE-317C7516EC4F}"/>
    <dgm:cxn modelId="{E2D0E025-A50B-411D-BEBF-630020B391B8}" type="presOf" srcId="{2E0BF3F9-5EE5-403C-B067-9324D42D562A}" destId="{9B6028B6-E6B6-4961-AD51-7C25082436A6}" srcOrd="0" destOrd="1" presId="urn:microsoft.com/office/officeart/2005/8/layout/chevron2"/>
    <dgm:cxn modelId="{A5B57D26-0EB0-4B20-B987-83E59592FB20}" srcId="{19D9A09B-80CA-4884-85F9-56C265545688}" destId="{0AAB671E-7BA2-4466-AC56-2B52786A98D6}" srcOrd="3" destOrd="0" parTransId="{530B7C15-B1EA-4ABF-9933-CF57D901E029}" sibTransId="{0E851174-6B72-4F1F-B26A-D5F94BF06EC7}"/>
    <dgm:cxn modelId="{7006C02D-12FA-4B29-AB99-F21686242BAE}" type="presOf" srcId="{D1914AAC-0569-4D41-B5DC-6A1993F10372}" destId="{9284E5E3-1F22-4F16-B98A-13BCBC0389E9}" srcOrd="0" destOrd="0" presId="urn:microsoft.com/office/officeart/2005/8/layout/chevron2"/>
    <dgm:cxn modelId="{10339840-59C9-4BC8-AB20-1E5FF8B0DF26}" type="presOf" srcId="{19D9A09B-80CA-4884-85F9-56C265545688}" destId="{AC1B0165-4EF1-4034-99E6-8690D5B1978E}" srcOrd="0" destOrd="0" presId="urn:microsoft.com/office/officeart/2005/8/layout/chevron2"/>
    <dgm:cxn modelId="{0B169470-9B82-4E10-8823-7B9D707172D8}" type="presOf" srcId="{2993CF40-2901-44E3-9CB1-EF484F18C14B}" destId="{8AAC93AF-670A-4EDC-BB1F-064E3AA67EFA}" srcOrd="0" destOrd="0" presId="urn:microsoft.com/office/officeart/2005/8/layout/chevron2"/>
    <dgm:cxn modelId="{E98E4D85-D7A3-4F21-879E-ED7A338D0EF8}" srcId="{6AD751E2-A430-41E3-B849-1536BECCAAD4}" destId="{D1914AAC-0569-4D41-B5DC-6A1993F10372}" srcOrd="1" destOrd="0" parTransId="{9534551E-C37E-4635-B113-7F279EF66C97}" sibTransId="{A8C89D85-529A-4651-9274-C631C6577589}"/>
    <dgm:cxn modelId="{8E2368A4-2D15-46E2-900A-40C0587F0144}" srcId="{D1914AAC-0569-4D41-B5DC-6A1993F10372}" destId="{3B692750-5129-4353-BDB5-D952E3BDDE85}" srcOrd="1" destOrd="0" parTransId="{0422CD68-31F0-4BB9-8819-28435551884D}" sibTransId="{B1629932-A8A2-4114-B7F0-F934C14F86DA}"/>
    <dgm:cxn modelId="{5E37B0B2-B77E-4400-B777-ED3BDADC1C28}" srcId="{6AD751E2-A430-41E3-B849-1536BECCAAD4}" destId="{19D9A09B-80CA-4884-85F9-56C265545688}" srcOrd="0" destOrd="0" parTransId="{BB94A567-2B7B-446E-BDA6-D16A4EF6A770}" sibTransId="{5F04E45A-C026-47B6-AC6B-CE8A63823AD4}"/>
    <dgm:cxn modelId="{6221BCC2-E6FF-44E7-8AE6-0B375948EE2C}" type="presOf" srcId="{3B692750-5129-4353-BDB5-D952E3BDDE85}" destId="{8AAC93AF-670A-4EDC-BB1F-064E3AA67EFA}" srcOrd="0" destOrd="1" presId="urn:microsoft.com/office/officeart/2005/8/layout/chevron2"/>
    <dgm:cxn modelId="{1D5924C6-647B-440D-89F5-9AE54FCAE957}" srcId="{19D9A09B-80CA-4884-85F9-56C265545688}" destId="{2E0BF3F9-5EE5-403C-B067-9324D42D562A}" srcOrd="1" destOrd="0" parTransId="{139C8E79-EDF7-45C6-8D18-8AF7E0BE6AC9}" sibTransId="{7E66F6CB-3E5A-4994-AC60-8C09A97BAA9D}"/>
    <dgm:cxn modelId="{DB9D7FDE-A868-49E5-B033-CC3AC7F4378E}" srcId="{19D9A09B-80CA-4884-85F9-56C265545688}" destId="{5DA9925A-BA0D-4839-936B-435142768486}" srcOrd="2" destOrd="0" parTransId="{8306E774-8592-4DC1-994A-6C7DB21DEA4C}" sibTransId="{8AE31B3A-F5C9-4529-BE20-D4A56D08116E}"/>
    <dgm:cxn modelId="{C81441EB-D312-4D55-98D1-ADA1EA02DC9E}" srcId="{19D9A09B-80CA-4884-85F9-56C265545688}" destId="{FCDC6A16-52AB-4837-B9C2-CB31281C3DD0}" srcOrd="0" destOrd="0" parTransId="{7D905F4A-406B-4CA4-809E-2EDE6DB56AE9}" sibTransId="{7DF615B3-FA0B-4199-9841-32CCAA480FE4}"/>
    <dgm:cxn modelId="{21A5F7EE-EEFA-4E2B-9FD0-04CF3EB6592D}" type="presOf" srcId="{FCDC6A16-52AB-4837-B9C2-CB31281C3DD0}" destId="{9B6028B6-E6B6-4961-AD51-7C25082436A6}" srcOrd="0" destOrd="0" presId="urn:microsoft.com/office/officeart/2005/8/layout/chevron2"/>
    <dgm:cxn modelId="{9F1B02F0-059A-4839-873C-1B79EF7B6C7F}" type="presOf" srcId="{0AAB671E-7BA2-4466-AC56-2B52786A98D6}" destId="{9B6028B6-E6B6-4961-AD51-7C25082436A6}" srcOrd="0" destOrd="3" presId="urn:microsoft.com/office/officeart/2005/8/layout/chevron2"/>
    <dgm:cxn modelId="{C3188EFB-8322-4E1C-8EC4-1A3CA0DE0271}" type="presOf" srcId="{5DA9925A-BA0D-4839-936B-435142768486}" destId="{9B6028B6-E6B6-4961-AD51-7C25082436A6}" srcOrd="0" destOrd="2" presId="urn:microsoft.com/office/officeart/2005/8/layout/chevron2"/>
    <dgm:cxn modelId="{1146A806-73F8-4A4E-A67D-C3A9F5FB9972}" type="presParOf" srcId="{89AAB177-A565-4FF6-A3DC-9FABCCE5CF01}" destId="{6A570DE8-B09A-45DC-8232-17970B902F8A}" srcOrd="0" destOrd="0" presId="urn:microsoft.com/office/officeart/2005/8/layout/chevron2"/>
    <dgm:cxn modelId="{C3D48EF0-4E34-4657-8BFA-4EBB45440355}" type="presParOf" srcId="{6A570DE8-B09A-45DC-8232-17970B902F8A}" destId="{AC1B0165-4EF1-4034-99E6-8690D5B1978E}" srcOrd="0" destOrd="0" presId="urn:microsoft.com/office/officeart/2005/8/layout/chevron2"/>
    <dgm:cxn modelId="{FD9A90C5-87F7-4FFE-BF0C-4DB2C389BD54}" type="presParOf" srcId="{6A570DE8-B09A-45DC-8232-17970B902F8A}" destId="{9B6028B6-E6B6-4961-AD51-7C25082436A6}" srcOrd="1" destOrd="0" presId="urn:microsoft.com/office/officeart/2005/8/layout/chevron2"/>
    <dgm:cxn modelId="{1979A78B-3B90-4721-A6FD-B0E0F5E68C3C}" type="presParOf" srcId="{89AAB177-A565-4FF6-A3DC-9FABCCE5CF01}" destId="{A45870B4-11AF-4869-946E-98CED779537F}" srcOrd="1" destOrd="0" presId="urn:microsoft.com/office/officeart/2005/8/layout/chevron2"/>
    <dgm:cxn modelId="{57A8ECFF-5819-4D2E-B5DC-789B274DB5FF}" type="presParOf" srcId="{89AAB177-A565-4FF6-A3DC-9FABCCE5CF01}" destId="{2B2F3B03-0D89-4547-AA04-9BFE82B6A358}" srcOrd="2" destOrd="0" presId="urn:microsoft.com/office/officeart/2005/8/layout/chevron2"/>
    <dgm:cxn modelId="{602F65FB-2863-4D88-A518-D2DFCFF70CFD}" type="presParOf" srcId="{2B2F3B03-0D89-4547-AA04-9BFE82B6A358}" destId="{9284E5E3-1F22-4F16-B98A-13BCBC0389E9}" srcOrd="0" destOrd="0" presId="urn:microsoft.com/office/officeart/2005/8/layout/chevron2"/>
    <dgm:cxn modelId="{72BC8151-23B1-4B54-AF0F-FB9DFC018B49}" type="presParOf" srcId="{2B2F3B03-0D89-4547-AA04-9BFE82B6A358}" destId="{8AAC93AF-670A-4EDC-BB1F-064E3AA67EF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F8EA5-90A5-4A08-A1A7-8E041C5B7E0D}">
      <dsp:nvSpPr>
        <dsp:cNvPr id="0" name=""/>
        <dsp:cNvSpPr/>
      </dsp:nvSpPr>
      <dsp:spPr>
        <a:xfrm>
          <a:off x="0" y="4350412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E6BB9-D8A9-40CF-8EB6-01BC545D8666}">
      <dsp:nvSpPr>
        <dsp:cNvPr id="0" name=""/>
        <dsp:cNvSpPr/>
      </dsp:nvSpPr>
      <dsp:spPr>
        <a:xfrm>
          <a:off x="0" y="3249939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C8E694-CE4C-4B05-80DE-DE8484BD2777}">
      <dsp:nvSpPr>
        <dsp:cNvPr id="0" name=""/>
        <dsp:cNvSpPr/>
      </dsp:nvSpPr>
      <dsp:spPr>
        <a:xfrm>
          <a:off x="0" y="2149467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AC1DC-EEA9-4E3C-9F5E-F1273C9747F3}">
      <dsp:nvSpPr>
        <dsp:cNvPr id="0" name=""/>
        <dsp:cNvSpPr/>
      </dsp:nvSpPr>
      <dsp:spPr>
        <a:xfrm>
          <a:off x="0" y="1048994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195A0-19EA-4CB3-871F-149593F45F5B}">
      <dsp:nvSpPr>
        <dsp:cNvPr id="0" name=""/>
        <dsp:cNvSpPr/>
      </dsp:nvSpPr>
      <dsp:spPr>
        <a:xfrm>
          <a:off x="2734055" y="925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Data collected firsthand by the researcher through surveys, interviews, observations, and experiments.</a:t>
          </a:r>
        </a:p>
      </dsp:txBody>
      <dsp:txXfrm>
        <a:off x="2734055" y="925"/>
        <a:ext cx="7781544" cy="1048069"/>
      </dsp:txXfrm>
    </dsp:sp>
    <dsp:sp modelId="{901F55B9-78BF-4A1F-A746-8BA3F3A07460}">
      <dsp:nvSpPr>
        <dsp:cNvPr id="0" name=""/>
        <dsp:cNvSpPr/>
      </dsp:nvSpPr>
      <dsp:spPr>
        <a:xfrm>
          <a:off x="0" y="925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Primary Data</a:t>
          </a:r>
          <a:r>
            <a:rPr lang="en-US" sz="3100" kern="1200"/>
            <a:t>:</a:t>
          </a:r>
        </a:p>
      </dsp:txBody>
      <dsp:txXfrm>
        <a:off x="51172" y="52097"/>
        <a:ext cx="2631712" cy="996897"/>
      </dsp:txXfrm>
    </dsp:sp>
    <dsp:sp modelId="{AD9F1749-E0E9-4C57-8CA1-9C99681D974C}">
      <dsp:nvSpPr>
        <dsp:cNvPr id="0" name=""/>
        <dsp:cNvSpPr/>
      </dsp:nvSpPr>
      <dsp:spPr>
        <a:xfrm>
          <a:off x="2734055" y="1101398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Data collected from existing sources such as books, journals, reports, and online databases.</a:t>
          </a:r>
        </a:p>
      </dsp:txBody>
      <dsp:txXfrm>
        <a:off x="2734055" y="1101398"/>
        <a:ext cx="7781544" cy="1048069"/>
      </dsp:txXfrm>
    </dsp:sp>
    <dsp:sp modelId="{853657FD-A756-4E47-96F8-74D41DAFDF30}">
      <dsp:nvSpPr>
        <dsp:cNvPr id="0" name=""/>
        <dsp:cNvSpPr/>
      </dsp:nvSpPr>
      <dsp:spPr>
        <a:xfrm>
          <a:off x="0" y="1101398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Secondary Data</a:t>
          </a:r>
          <a:r>
            <a:rPr lang="en-US" sz="3100" kern="1200"/>
            <a:t>:</a:t>
          </a:r>
        </a:p>
      </dsp:txBody>
      <dsp:txXfrm>
        <a:off x="51172" y="1152570"/>
        <a:ext cx="2631712" cy="996897"/>
      </dsp:txXfrm>
    </dsp:sp>
    <dsp:sp modelId="{84BB5C01-5EFF-4EB7-925C-DA48FA94094A}">
      <dsp:nvSpPr>
        <dsp:cNvPr id="0" name=""/>
        <dsp:cNvSpPr/>
      </dsp:nvSpPr>
      <dsp:spPr>
        <a:xfrm>
          <a:off x="2734055" y="2201870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Non-numeric data such as opinions, behaviors, and interviews.</a:t>
          </a:r>
        </a:p>
      </dsp:txBody>
      <dsp:txXfrm>
        <a:off x="2734055" y="2201870"/>
        <a:ext cx="7781544" cy="1048069"/>
      </dsp:txXfrm>
    </dsp:sp>
    <dsp:sp modelId="{9D9CF35F-2957-4A35-8727-2A6EF2DE0A4F}">
      <dsp:nvSpPr>
        <dsp:cNvPr id="0" name=""/>
        <dsp:cNvSpPr/>
      </dsp:nvSpPr>
      <dsp:spPr>
        <a:xfrm>
          <a:off x="0" y="2201870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Qualitative Data</a:t>
          </a:r>
          <a:r>
            <a:rPr lang="en-US" sz="3100" kern="1200"/>
            <a:t>:</a:t>
          </a:r>
        </a:p>
      </dsp:txBody>
      <dsp:txXfrm>
        <a:off x="51172" y="2253042"/>
        <a:ext cx="2631712" cy="996897"/>
      </dsp:txXfrm>
    </dsp:sp>
    <dsp:sp modelId="{C6CC65F3-CD10-47A0-8289-9317F2E78E83}">
      <dsp:nvSpPr>
        <dsp:cNvPr id="0" name=""/>
        <dsp:cNvSpPr/>
      </dsp:nvSpPr>
      <dsp:spPr>
        <a:xfrm>
          <a:off x="2734055" y="3302343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Numeric data that can be analyzed using statistical methods.</a:t>
          </a:r>
        </a:p>
      </dsp:txBody>
      <dsp:txXfrm>
        <a:off x="2734055" y="3302343"/>
        <a:ext cx="7781544" cy="1048069"/>
      </dsp:txXfrm>
    </dsp:sp>
    <dsp:sp modelId="{6C7B8F8F-D612-43E8-BF54-1BFD046C15D5}">
      <dsp:nvSpPr>
        <dsp:cNvPr id="0" name=""/>
        <dsp:cNvSpPr/>
      </dsp:nvSpPr>
      <dsp:spPr>
        <a:xfrm>
          <a:off x="0" y="3302343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Quantitative Data</a:t>
          </a:r>
          <a:r>
            <a:rPr lang="en-US" sz="3100" kern="1200"/>
            <a:t>:</a:t>
          </a:r>
        </a:p>
      </dsp:txBody>
      <dsp:txXfrm>
        <a:off x="51172" y="3353515"/>
        <a:ext cx="2631712" cy="9968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95B7EB-F38F-47E9-B569-FCCE90FEDB76}">
      <dsp:nvSpPr>
        <dsp:cNvPr id="0" name=""/>
        <dsp:cNvSpPr/>
      </dsp:nvSpPr>
      <dsp:spPr>
        <a:xfrm>
          <a:off x="6720430" y="2002136"/>
          <a:ext cx="760237" cy="1669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216"/>
              </a:lnTo>
              <a:lnTo>
                <a:pt x="760237" y="166921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79C4FB-F7B1-46D8-96C1-2025E4340C98}">
      <dsp:nvSpPr>
        <dsp:cNvPr id="0" name=""/>
        <dsp:cNvSpPr/>
      </dsp:nvSpPr>
      <dsp:spPr>
        <a:xfrm>
          <a:off x="6720430" y="2002136"/>
          <a:ext cx="760237" cy="495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806"/>
              </a:lnTo>
              <a:lnTo>
                <a:pt x="760237" y="49580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7C751-AAB7-49E7-B025-63E07572137B}">
      <dsp:nvSpPr>
        <dsp:cNvPr id="0" name=""/>
        <dsp:cNvSpPr/>
      </dsp:nvSpPr>
      <dsp:spPr>
        <a:xfrm>
          <a:off x="5720553" y="828726"/>
          <a:ext cx="999877" cy="347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532"/>
              </a:lnTo>
              <a:lnTo>
                <a:pt x="999877" y="173532"/>
              </a:lnTo>
              <a:lnTo>
                <a:pt x="999877" y="3470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59838-2504-45AE-806F-35D6D948D3F6}">
      <dsp:nvSpPr>
        <dsp:cNvPr id="0" name=""/>
        <dsp:cNvSpPr/>
      </dsp:nvSpPr>
      <dsp:spPr>
        <a:xfrm>
          <a:off x="4720675" y="2002136"/>
          <a:ext cx="760237" cy="1669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216"/>
              </a:lnTo>
              <a:lnTo>
                <a:pt x="760237" y="166921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24219F-020F-4DBF-89F5-63A85F12FEA8}">
      <dsp:nvSpPr>
        <dsp:cNvPr id="0" name=""/>
        <dsp:cNvSpPr/>
      </dsp:nvSpPr>
      <dsp:spPr>
        <a:xfrm>
          <a:off x="4720675" y="2002136"/>
          <a:ext cx="760237" cy="495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806"/>
              </a:lnTo>
              <a:lnTo>
                <a:pt x="760237" y="49580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ED7594-7780-4749-82E3-0AEA0F140F3A}">
      <dsp:nvSpPr>
        <dsp:cNvPr id="0" name=""/>
        <dsp:cNvSpPr/>
      </dsp:nvSpPr>
      <dsp:spPr>
        <a:xfrm>
          <a:off x="4720675" y="828726"/>
          <a:ext cx="999877" cy="347064"/>
        </a:xfrm>
        <a:custGeom>
          <a:avLst/>
          <a:gdLst/>
          <a:ahLst/>
          <a:cxnLst/>
          <a:rect l="0" t="0" r="0" b="0"/>
          <a:pathLst>
            <a:path>
              <a:moveTo>
                <a:pt x="999877" y="0"/>
              </a:moveTo>
              <a:lnTo>
                <a:pt x="999877" y="173532"/>
              </a:lnTo>
              <a:lnTo>
                <a:pt x="0" y="173532"/>
              </a:lnTo>
              <a:lnTo>
                <a:pt x="0" y="3470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D0BF9F-3757-4386-9033-CE7160273BD9}">
      <dsp:nvSpPr>
        <dsp:cNvPr id="0" name=""/>
        <dsp:cNvSpPr/>
      </dsp:nvSpPr>
      <dsp:spPr>
        <a:xfrm>
          <a:off x="2675201" y="828726"/>
          <a:ext cx="91440" cy="347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0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4E84D7-E6AB-48DB-8EAB-C335F0CC5806}">
      <dsp:nvSpPr>
        <dsp:cNvPr id="0" name=""/>
        <dsp:cNvSpPr/>
      </dsp:nvSpPr>
      <dsp:spPr>
        <a:xfrm>
          <a:off x="2307748" y="238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2BC0A-847E-4998-A008-0B0C060E47EE}">
      <dsp:nvSpPr>
        <dsp:cNvPr id="0" name=""/>
        <dsp:cNvSpPr/>
      </dsp:nvSpPr>
      <dsp:spPr>
        <a:xfrm>
          <a:off x="2307748" y="238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2DF62-B6A7-4C42-B8BC-6C0E31A7870A}">
      <dsp:nvSpPr>
        <dsp:cNvPr id="0" name=""/>
        <dsp:cNvSpPr/>
      </dsp:nvSpPr>
      <dsp:spPr>
        <a:xfrm>
          <a:off x="1894576" y="15112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Definition</a:t>
          </a:r>
          <a:r>
            <a:rPr lang="en-US" sz="900" kern="1200"/>
            <a:t>:</a:t>
          </a:r>
        </a:p>
      </dsp:txBody>
      <dsp:txXfrm>
        <a:off x="1894576" y="151123"/>
        <a:ext cx="1652689" cy="528860"/>
      </dsp:txXfrm>
    </dsp:sp>
    <dsp:sp modelId="{6EDFCBA1-46BE-4042-B558-EFCD3D2ED32B}">
      <dsp:nvSpPr>
        <dsp:cNvPr id="0" name=""/>
        <dsp:cNvSpPr/>
      </dsp:nvSpPr>
      <dsp:spPr>
        <a:xfrm>
          <a:off x="2307748" y="117579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F5AE7-289A-47A5-BC3A-6A4D269F8752}">
      <dsp:nvSpPr>
        <dsp:cNvPr id="0" name=""/>
        <dsp:cNvSpPr/>
      </dsp:nvSpPr>
      <dsp:spPr>
        <a:xfrm>
          <a:off x="2307748" y="117579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5D2F68-8791-4E35-A2FD-EE347D26CEC9}">
      <dsp:nvSpPr>
        <dsp:cNvPr id="0" name=""/>
        <dsp:cNvSpPr/>
      </dsp:nvSpPr>
      <dsp:spPr>
        <a:xfrm>
          <a:off x="1894576" y="132453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Sampling involves selecting a subset of a population to make inferences about the entire group.</a:t>
          </a:r>
        </a:p>
      </dsp:txBody>
      <dsp:txXfrm>
        <a:off x="1894576" y="1324533"/>
        <a:ext cx="1652689" cy="528860"/>
      </dsp:txXfrm>
    </dsp:sp>
    <dsp:sp modelId="{B5330679-E0E5-47E0-A94A-228333EAD5C9}">
      <dsp:nvSpPr>
        <dsp:cNvPr id="0" name=""/>
        <dsp:cNvSpPr/>
      </dsp:nvSpPr>
      <dsp:spPr>
        <a:xfrm>
          <a:off x="5307380" y="238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EF93B-71E6-4436-B8F1-5272F17735C5}">
      <dsp:nvSpPr>
        <dsp:cNvPr id="0" name=""/>
        <dsp:cNvSpPr/>
      </dsp:nvSpPr>
      <dsp:spPr>
        <a:xfrm>
          <a:off x="5307380" y="238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43B5F-C2A2-4B06-B912-128D8D367341}">
      <dsp:nvSpPr>
        <dsp:cNvPr id="0" name=""/>
        <dsp:cNvSpPr/>
      </dsp:nvSpPr>
      <dsp:spPr>
        <a:xfrm>
          <a:off x="4894208" y="15112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Types of Sampling</a:t>
          </a:r>
          <a:r>
            <a:rPr lang="en-US" sz="900" kern="1200"/>
            <a:t>:</a:t>
          </a:r>
        </a:p>
      </dsp:txBody>
      <dsp:txXfrm>
        <a:off x="4894208" y="151123"/>
        <a:ext cx="1652689" cy="528860"/>
      </dsp:txXfrm>
    </dsp:sp>
    <dsp:sp modelId="{D6DF2BF3-8302-42A8-9417-0607F5F7566D}">
      <dsp:nvSpPr>
        <dsp:cNvPr id="0" name=""/>
        <dsp:cNvSpPr/>
      </dsp:nvSpPr>
      <dsp:spPr>
        <a:xfrm>
          <a:off x="4307503" y="117579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31FA54-86AF-4A9F-9389-87F26AA3F935}">
      <dsp:nvSpPr>
        <dsp:cNvPr id="0" name=""/>
        <dsp:cNvSpPr/>
      </dsp:nvSpPr>
      <dsp:spPr>
        <a:xfrm>
          <a:off x="4307503" y="117579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E8EB20-772A-4CAC-989D-3D1F76051DFC}">
      <dsp:nvSpPr>
        <dsp:cNvPr id="0" name=""/>
        <dsp:cNvSpPr/>
      </dsp:nvSpPr>
      <dsp:spPr>
        <a:xfrm>
          <a:off x="3894330" y="132453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Probability Sampling</a:t>
          </a:r>
          <a:r>
            <a:rPr lang="en-US" sz="900" kern="1200"/>
            <a:t>:</a:t>
          </a:r>
        </a:p>
      </dsp:txBody>
      <dsp:txXfrm>
        <a:off x="3894330" y="1324533"/>
        <a:ext cx="1652689" cy="528860"/>
      </dsp:txXfrm>
    </dsp:sp>
    <dsp:sp modelId="{16A04480-5891-4F93-BC17-10620DBFD203}">
      <dsp:nvSpPr>
        <dsp:cNvPr id="0" name=""/>
        <dsp:cNvSpPr/>
      </dsp:nvSpPr>
      <dsp:spPr>
        <a:xfrm>
          <a:off x="5381751" y="234920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7D6FF-77FB-40C3-B2F7-A8269F6AD1F7}">
      <dsp:nvSpPr>
        <dsp:cNvPr id="0" name=""/>
        <dsp:cNvSpPr/>
      </dsp:nvSpPr>
      <dsp:spPr>
        <a:xfrm>
          <a:off x="5381751" y="234920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71C4F-911C-4EF0-9C96-4150AE63CF6F}">
      <dsp:nvSpPr>
        <dsp:cNvPr id="0" name=""/>
        <dsp:cNvSpPr/>
      </dsp:nvSpPr>
      <dsp:spPr>
        <a:xfrm>
          <a:off x="4968579" y="249794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Simple Random Sampling</a:t>
          </a:r>
          <a:r>
            <a:rPr lang="en-US" sz="900" kern="1200"/>
            <a:t>: Every member has an equal chance of being selected.</a:t>
          </a:r>
        </a:p>
      </dsp:txBody>
      <dsp:txXfrm>
        <a:off x="4968579" y="2497943"/>
        <a:ext cx="1652689" cy="528860"/>
      </dsp:txXfrm>
    </dsp:sp>
    <dsp:sp modelId="{CD9022FB-5465-4AA6-987C-5B089A43F247}">
      <dsp:nvSpPr>
        <dsp:cNvPr id="0" name=""/>
        <dsp:cNvSpPr/>
      </dsp:nvSpPr>
      <dsp:spPr>
        <a:xfrm>
          <a:off x="5381751" y="352261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F04B6-6559-4BB5-8D84-A3237565D0DA}">
      <dsp:nvSpPr>
        <dsp:cNvPr id="0" name=""/>
        <dsp:cNvSpPr/>
      </dsp:nvSpPr>
      <dsp:spPr>
        <a:xfrm>
          <a:off x="5381751" y="352261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58277-890F-410F-9CF5-ED9B4C951744}">
      <dsp:nvSpPr>
        <dsp:cNvPr id="0" name=""/>
        <dsp:cNvSpPr/>
      </dsp:nvSpPr>
      <dsp:spPr>
        <a:xfrm>
          <a:off x="4968579" y="367135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Stratified Sampling</a:t>
          </a:r>
          <a:r>
            <a:rPr lang="en-US" sz="900" kern="1200"/>
            <a:t>: Dividing the population into subgroups and sampling from each.</a:t>
          </a:r>
        </a:p>
      </dsp:txBody>
      <dsp:txXfrm>
        <a:off x="4968579" y="3671353"/>
        <a:ext cx="1652689" cy="528860"/>
      </dsp:txXfrm>
    </dsp:sp>
    <dsp:sp modelId="{0E7F3CFA-55B8-4FEF-B184-6CEBD0AB7F61}">
      <dsp:nvSpPr>
        <dsp:cNvPr id="0" name=""/>
        <dsp:cNvSpPr/>
      </dsp:nvSpPr>
      <dsp:spPr>
        <a:xfrm>
          <a:off x="6307258" y="117579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AE5E9-ED38-4297-924E-91FC7A479607}">
      <dsp:nvSpPr>
        <dsp:cNvPr id="0" name=""/>
        <dsp:cNvSpPr/>
      </dsp:nvSpPr>
      <dsp:spPr>
        <a:xfrm>
          <a:off x="6307258" y="117579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ED0C57-D5ED-4020-9317-82BAE888AA99}">
      <dsp:nvSpPr>
        <dsp:cNvPr id="0" name=""/>
        <dsp:cNvSpPr/>
      </dsp:nvSpPr>
      <dsp:spPr>
        <a:xfrm>
          <a:off x="5894085" y="132453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Non-Probability Sampling</a:t>
          </a:r>
          <a:r>
            <a:rPr lang="en-US" sz="900" kern="1200"/>
            <a:t>:</a:t>
          </a:r>
        </a:p>
      </dsp:txBody>
      <dsp:txXfrm>
        <a:off x="5894085" y="1324533"/>
        <a:ext cx="1652689" cy="528860"/>
      </dsp:txXfrm>
    </dsp:sp>
    <dsp:sp modelId="{480FB776-04E1-4AEA-BD21-CDAAC3FFE50F}">
      <dsp:nvSpPr>
        <dsp:cNvPr id="0" name=""/>
        <dsp:cNvSpPr/>
      </dsp:nvSpPr>
      <dsp:spPr>
        <a:xfrm>
          <a:off x="7381506" y="234920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6CDFA-9395-4857-895F-6276C3A75B06}">
      <dsp:nvSpPr>
        <dsp:cNvPr id="0" name=""/>
        <dsp:cNvSpPr/>
      </dsp:nvSpPr>
      <dsp:spPr>
        <a:xfrm>
          <a:off x="7381506" y="234920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4EF32-CAF2-4963-87BE-0B9718F4099A}">
      <dsp:nvSpPr>
        <dsp:cNvPr id="0" name=""/>
        <dsp:cNvSpPr/>
      </dsp:nvSpPr>
      <dsp:spPr>
        <a:xfrm>
          <a:off x="6968333" y="249794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Convenience Sampling</a:t>
          </a:r>
          <a:r>
            <a:rPr lang="en-US" sz="900" kern="1200"/>
            <a:t>: Choosing individuals who are easiest to access.</a:t>
          </a:r>
        </a:p>
      </dsp:txBody>
      <dsp:txXfrm>
        <a:off x="6968333" y="2497943"/>
        <a:ext cx="1652689" cy="528860"/>
      </dsp:txXfrm>
    </dsp:sp>
    <dsp:sp modelId="{6FCB1A3B-F0E2-451F-BAED-8BC1E0151D25}">
      <dsp:nvSpPr>
        <dsp:cNvPr id="0" name=""/>
        <dsp:cNvSpPr/>
      </dsp:nvSpPr>
      <dsp:spPr>
        <a:xfrm>
          <a:off x="7381506" y="3522611"/>
          <a:ext cx="826344" cy="82634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8AD6C-59D2-4016-9154-0BB50F50BF60}">
      <dsp:nvSpPr>
        <dsp:cNvPr id="0" name=""/>
        <dsp:cNvSpPr/>
      </dsp:nvSpPr>
      <dsp:spPr>
        <a:xfrm>
          <a:off x="7381506" y="3522611"/>
          <a:ext cx="826344" cy="82634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14EFB-873C-403B-8B48-644D1591DAB0}">
      <dsp:nvSpPr>
        <dsp:cNvPr id="0" name=""/>
        <dsp:cNvSpPr/>
      </dsp:nvSpPr>
      <dsp:spPr>
        <a:xfrm>
          <a:off x="6968333" y="3671353"/>
          <a:ext cx="1652689" cy="5288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Judgmental Sampling</a:t>
          </a:r>
          <a:r>
            <a:rPr lang="en-US" sz="900" kern="1200"/>
            <a:t>: The researcher selects based on knowledge or judgment.</a:t>
          </a:r>
        </a:p>
      </dsp:txBody>
      <dsp:txXfrm>
        <a:off x="6968333" y="3671353"/>
        <a:ext cx="1652689" cy="5288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CFFB7-68DF-45CB-9F98-4F096F689F8A}">
      <dsp:nvSpPr>
        <dsp:cNvPr id="0" name=""/>
        <dsp:cNvSpPr/>
      </dsp:nvSpPr>
      <dsp:spPr>
        <a:xfrm>
          <a:off x="0" y="32094"/>
          <a:ext cx="10515600" cy="83947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/>
            <a:t>Data Analysis</a:t>
          </a:r>
          <a:r>
            <a:rPr lang="en-US" sz="3500" kern="1200"/>
            <a:t>:</a:t>
          </a:r>
        </a:p>
      </dsp:txBody>
      <dsp:txXfrm>
        <a:off x="40980" y="73074"/>
        <a:ext cx="10433640" cy="757514"/>
      </dsp:txXfrm>
    </dsp:sp>
    <dsp:sp modelId="{37ECD36D-BCF1-4F9A-89D8-651F96345D30}">
      <dsp:nvSpPr>
        <dsp:cNvPr id="0" name=""/>
        <dsp:cNvSpPr/>
      </dsp:nvSpPr>
      <dsp:spPr>
        <a:xfrm>
          <a:off x="0" y="871569"/>
          <a:ext cx="10515600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Organizing and applying statistical techniques to examine the data.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Methods include descriptive statistics (mean, median, mode) and inferential statistics (regression, hypothesis testing).</a:t>
          </a:r>
        </a:p>
      </dsp:txBody>
      <dsp:txXfrm>
        <a:off x="0" y="871569"/>
        <a:ext cx="10515600" cy="1304100"/>
      </dsp:txXfrm>
    </dsp:sp>
    <dsp:sp modelId="{BEED2AD6-2ADA-4534-8F6B-23C8CF74FEB4}">
      <dsp:nvSpPr>
        <dsp:cNvPr id="0" name=""/>
        <dsp:cNvSpPr/>
      </dsp:nvSpPr>
      <dsp:spPr>
        <a:xfrm>
          <a:off x="0" y="2175669"/>
          <a:ext cx="10515600" cy="839474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/>
            <a:t>Interpretation</a:t>
          </a:r>
          <a:r>
            <a:rPr lang="en-US" sz="3500" kern="1200"/>
            <a:t>:</a:t>
          </a:r>
        </a:p>
      </dsp:txBody>
      <dsp:txXfrm>
        <a:off x="40980" y="2216649"/>
        <a:ext cx="10433640" cy="757514"/>
      </dsp:txXfrm>
    </dsp:sp>
    <dsp:sp modelId="{77E21795-2E32-491B-9055-CF871E7F4C24}">
      <dsp:nvSpPr>
        <dsp:cNvPr id="0" name=""/>
        <dsp:cNvSpPr/>
      </dsp:nvSpPr>
      <dsp:spPr>
        <a:xfrm>
          <a:off x="0" y="3015143"/>
          <a:ext cx="10515600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Drawing conclusions from the analyzed data.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Ensuring the results are meaningful and relevant to the research objectives.</a:t>
          </a:r>
        </a:p>
      </dsp:txBody>
      <dsp:txXfrm>
        <a:off x="0" y="3015143"/>
        <a:ext cx="10515600" cy="13041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1B0165-4EF1-4034-99E6-8690D5B1978E}">
      <dsp:nvSpPr>
        <dsp:cNvPr id="0" name=""/>
        <dsp:cNvSpPr/>
      </dsp:nvSpPr>
      <dsp:spPr>
        <a:xfrm rot="5400000">
          <a:off x="-347384" y="349707"/>
          <a:ext cx="2315897" cy="16211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Research Report Structure</a:t>
          </a:r>
          <a:r>
            <a:rPr lang="en-US" sz="1800" kern="1200"/>
            <a:t>:</a:t>
          </a:r>
        </a:p>
      </dsp:txBody>
      <dsp:txXfrm rot="-5400000">
        <a:off x="1" y="812886"/>
        <a:ext cx="1621128" cy="694769"/>
      </dsp:txXfrm>
    </dsp:sp>
    <dsp:sp modelId="{9B6028B6-E6B6-4961-AD51-7C25082436A6}">
      <dsp:nvSpPr>
        <dsp:cNvPr id="0" name=""/>
        <dsp:cNvSpPr/>
      </dsp:nvSpPr>
      <dsp:spPr>
        <a:xfrm rot="5400000">
          <a:off x="5315697" y="-3692246"/>
          <a:ext cx="1505333" cy="8894471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Introduction</a:t>
          </a:r>
          <a:r>
            <a:rPr lang="en-US" sz="2100" kern="1200"/>
            <a:t>: Explains the research problem and objectives.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Methodology</a:t>
          </a:r>
          <a:r>
            <a:rPr lang="en-US" sz="2100" kern="1200"/>
            <a:t>: Describes the research design and data collection methods.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Findings</a:t>
          </a:r>
          <a:r>
            <a:rPr lang="en-US" sz="2100" kern="1200"/>
            <a:t>: Presents the results of the analysis.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Conclusion</a:t>
          </a:r>
          <a:r>
            <a:rPr lang="en-US" sz="2100" kern="1200"/>
            <a:t>: Summarizes the research and offers recommendations.</a:t>
          </a:r>
        </a:p>
      </dsp:txBody>
      <dsp:txXfrm rot="-5400000">
        <a:off x="1621128" y="75807"/>
        <a:ext cx="8820987" cy="1358365"/>
      </dsp:txXfrm>
    </dsp:sp>
    <dsp:sp modelId="{9284E5E3-1F22-4F16-B98A-13BCBC0389E9}">
      <dsp:nvSpPr>
        <dsp:cNvPr id="0" name=""/>
        <dsp:cNvSpPr/>
      </dsp:nvSpPr>
      <dsp:spPr>
        <a:xfrm rot="5400000">
          <a:off x="-347384" y="2380502"/>
          <a:ext cx="2315897" cy="16211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Presentation</a:t>
          </a:r>
          <a:r>
            <a:rPr lang="en-US" sz="1800" kern="1200"/>
            <a:t>:</a:t>
          </a:r>
        </a:p>
      </dsp:txBody>
      <dsp:txXfrm rot="-5400000">
        <a:off x="1" y="2843681"/>
        <a:ext cx="1621128" cy="694769"/>
      </dsp:txXfrm>
    </dsp:sp>
    <dsp:sp modelId="{8AAC93AF-670A-4EDC-BB1F-064E3AA67EFA}">
      <dsp:nvSpPr>
        <dsp:cNvPr id="0" name=""/>
        <dsp:cNvSpPr/>
      </dsp:nvSpPr>
      <dsp:spPr>
        <a:xfrm rot="5400000">
          <a:off x="5315697" y="-1661451"/>
          <a:ext cx="1505333" cy="8894471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Clearly communicating research findings through presentations, charts, and visuals.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Ensuring that the findings are presented logically for the audience.</a:t>
          </a:r>
        </a:p>
      </dsp:txBody>
      <dsp:txXfrm rot="-5400000">
        <a:off x="1621128" y="2106602"/>
        <a:ext cx="8820987" cy="1358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CFF34-B502-46CF-ADA9-4560C43D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Research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49BBD-76CB-409D-8C98-09D5DAC39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 refers to the systematic process of identifying, collecting, analyzing, and interpreting data to answer a research question or solve a problem.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enhance the reliability and validity of research findings.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ensure the research process is structured, clear, and scientifically sound.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Components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design, data collection, data analysis, and interpretation.</a:t>
            </a: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6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2F8DD-3D83-4028-BF7D-B94D588A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 Methods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0F5147-15A1-473C-A5AA-4FA8FCA2E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645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311929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C315D-4B8E-499F-9BB8-6BA80990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Techniques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0F0CBC-FE21-443B-9AD8-01CD6BB53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4516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575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1A5EB-2F8D-4574-B887-978DF53D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and Interpretation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3B2BFC-428A-4A8F-8549-46D4D10418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3938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1743933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81B7-6BEC-40D3-A87C-063278724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Writing and Presentation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AA5D67A-5ED5-4748-BC62-CF5B241854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2013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82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388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Research Methodology</vt:lpstr>
      <vt:lpstr>Data Collection Methods</vt:lpstr>
      <vt:lpstr>Sampling Techniques</vt:lpstr>
      <vt:lpstr>Data Analysis and Interpretation</vt:lpstr>
      <vt:lpstr>Report Writing and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19</cp:revision>
  <dcterms:created xsi:type="dcterms:W3CDTF">2024-11-12T12:27:33Z</dcterms:created>
  <dcterms:modified xsi:type="dcterms:W3CDTF">2024-11-13T07:27:09Z</dcterms:modified>
</cp:coreProperties>
</file>