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4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microbenotes.com/amino-acids-protein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03513" y="1657350"/>
            <a:ext cx="531267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By</a:t>
            </a:r>
          </a:p>
          <a:p>
            <a:pPr algn="ctr"/>
            <a:r>
              <a:rPr lang="en-US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hnschrift SemiBold" pitchFamily="34" charset="0"/>
              </a:rPr>
              <a:t>Dr.G.SRIKANTH</a:t>
            </a:r>
            <a:endParaRPr lang="en-US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hnschrift SemiBold" pitchFamily="34" charset="0"/>
            </a:endParaRPr>
          </a:p>
          <a:p>
            <a:pPr algn="ctr"/>
            <a:r>
              <a:rPr lang="en-US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hnschrift SemiBold" pitchFamily="34" charset="0"/>
              </a:rPr>
              <a:t>Assistant professor in zoology</a:t>
            </a:r>
            <a:endParaRPr lang="en-U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hnschrift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355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>
                <a:solidFill>
                  <a:srgbClr val="00B050"/>
                </a:solidFill>
                <a:latin typeface="Arial Rounded MT Bold" pitchFamily="34" charset="0"/>
              </a:rPr>
              <a:t>Rough </a:t>
            </a:r>
            <a:r>
              <a:rPr lang="en-US" sz="3600" dirty="0">
                <a:solidFill>
                  <a:srgbClr val="00B050"/>
                </a:solidFill>
                <a:latin typeface="Arial Rounded MT Bold" pitchFamily="34" charset="0"/>
              </a:rPr>
              <a:t>Endoplasmic Reticulum (RER): Structure, Functions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0150"/>
            <a:ext cx="9144000" cy="3943349"/>
          </a:xfrm>
        </p:spPr>
        <p:txBody>
          <a:bodyPr/>
          <a:lstStyle/>
          <a:p>
            <a:pPr marL="0" indent="0" algn="just">
              <a:buNone/>
            </a:pPr>
            <a:endParaRPr lang="en-US" dirty="0" smtClean="0">
              <a:latin typeface="Bookman Old Style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Bookman Old Style" pitchFamily="18" charset="0"/>
              </a:rPr>
              <a:t>The </a:t>
            </a:r>
            <a:r>
              <a:rPr lang="en-US" dirty="0">
                <a:latin typeface="Bookman Old Style" pitchFamily="18" charset="0"/>
              </a:rPr>
              <a:t>endoplasmic reticulum (ER) which consists of ribosomes on its surface is known as the rough endoplasmic reticulum. So it is also called the granular endoplasmic reticulum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3987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200" b="1" dirty="0" smtClean="0">
                <a:latin typeface="Bookman Old Style" pitchFamily="18" charset="0"/>
              </a:rPr>
              <a:t>It </a:t>
            </a:r>
            <a:r>
              <a:rPr lang="en-US" sz="2200" b="1" dirty="0">
                <a:latin typeface="Bookman Old Style" pitchFamily="18" charset="0"/>
              </a:rPr>
              <a:t>consists of three structures. They are:</a:t>
            </a:r>
            <a:br>
              <a:rPr lang="en-US" sz="2200" b="1" dirty="0">
                <a:latin typeface="Bookman Old Style" pitchFamily="18" charset="0"/>
              </a:rPr>
            </a:br>
            <a:endParaRPr lang="en-IN" sz="2200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Cisternae</a:t>
            </a:r>
            <a:endParaRPr lang="en-US" dirty="0"/>
          </a:p>
          <a:p>
            <a:r>
              <a:rPr lang="en-US" dirty="0"/>
              <a:t>Its diameter is 40 to 50 µm.</a:t>
            </a:r>
          </a:p>
          <a:p>
            <a:r>
              <a:rPr lang="en-US" dirty="0"/>
              <a:t>They are long, flattened, sac-like, and </a:t>
            </a:r>
            <a:r>
              <a:rPr lang="en-US" dirty="0" err="1"/>
              <a:t>unbranched</a:t>
            </a:r>
            <a:r>
              <a:rPr lang="en-US" dirty="0"/>
              <a:t> tubules.</a:t>
            </a:r>
          </a:p>
          <a:p>
            <a:r>
              <a:rPr lang="en-US" dirty="0"/>
              <a:t>In the bundles, they are aligned parallel.</a:t>
            </a:r>
          </a:p>
          <a:p>
            <a:r>
              <a:rPr lang="en-US" dirty="0"/>
              <a:t>RER usually is present as cisternae, They are found in cells like the pancreas, brain, and notochord where the synthesis usually takes place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59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latin typeface="Bookman Old Style" pitchFamily="18" charset="0"/>
              </a:rPr>
              <a:t>Tubules</a:t>
            </a:r>
            <a:endParaRPr lang="en-US" dirty="0">
              <a:latin typeface="Bookman Old Style" pitchFamily="18" charset="0"/>
            </a:endParaRPr>
          </a:p>
          <a:p>
            <a:pPr algn="just"/>
            <a:endParaRPr lang="en-US" dirty="0" smtClean="0">
              <a:latin typeface="Bookman Old Style" pitchFamily="18" charset="0"/>
            </a:endParaRPr>
          </a:p>
          <a:p>
            <a:pPr algn="just"/>
            <a:r>
              <a:rPr lang="en-US" dirty="0" smtClean="0">
                <a:latin typeface="Bookman Old Style" pitchFamily="18" charset="0"/>
              </a:rPr>
              <a:t>They </a:t>
            </a:r>
            <a:r>
              <a:rPr lang="en-US" dirty="0">
                <a:latin typeface="Bookman Old Style" pitchFamily="18" charset="0"/>
              </a:rPr>
              <a:t>are branched structures.</a:t>
            </a:r>
          </a:p>
          <a:p>
            <a:pPr algn="just"/>
            <a:r>
              <a:rPr lang="en-US" dirty="0">
                <a:latin typeface="Bookman Old Style" pitchFamily="18" charset="0"/>
              </a:rPr>
              <a:t>It forms the reticular system.</a:t>
            </a:r>
          </a:p>
          <a:p>
            <a:pPr algn="just"/>
            <a:r>
              <a:rPr lang="en-US" dirty="0">
                <a:latin typeface="Bookman Old Style" pitchFamily="18" charset="0"/>
              </a:rPr>
              <a:t>They are usually present in all cells.</a:t>
            </a:r>
          </a:p>
          <a:p>
            <a:pPr algn="just"/>
            <a:r>
              <a:rPr lang="en-US" dirty="0">
                <a:latin typeface="Bookman Old Style" pitchFamily="18" charset="0"/>
              </a:rPr>
              <a:t>Its diameter is 50 to 190 µm.</a:t>
            </a:r>
          </a:p>
          <a:p>
            <a:pPr algn="just"/>
            <a:r>
              <a:rPr lang="en-US" dirty="0">
                <a:latin typeface="Bookman Old Style" pitchFamily="18" charset="0"/>
              </a:rPr>
              <a:t>These structures are usually found in SER.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5395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Bookman Old Style" pitchFamily="18" charset="0"/>
              </a:rPr>
              <a:t>Vesicles</a:t>
            </a:r>
            <a:endParaRPr lang="en-US" sz="2800" dirty="0">
              <a:latin typeface="Bookman Old Style" pitchFamily="18" charset="0"/>
            </a:endParaRPr>
          </a:p>
          <a:p>
            <a:pPr algn="just"/>
            <a:r>
              <a:rPr lang="en-US" sz="2800" dirty="0">
                <a:latin typeface="Bookman Old Style" pitchFamily="18" charset="0"/>
              </a:rPr>
              <a:t>The diameter of the vesicle is 25 to 500 µm. </a:t>
            </a:r>
          </a:p>
          <a:p>
            <a:pPr algn="just"/>
            <a:r>
              <a:rPr lang="en-US" sz="2800" dirty="0">
                <a:latin typeface="Bookman Old Style" pitchFamily="18" charset="0"/>
              </a:rPr>
              <a:t>They are oval-shaped. </a:t>
            </a:r>
          </a:p>
          <a:p>
            <a:pPr algn="just"/>
            <a:r>
              <a:rPr lang="en-US" sz="2800" dirty="0">
                <a:latin typeface="Bookman Old Style" pitchFamily="18" charset="0"/>
              </a:rPr>
              <a:t>They seem like the vacuole which is bound by the membrane.</a:t>
            </a:r>
          </a:p>
          <a:p>
            <a:pPr algn="just"/>
            <a:r>
              <a:rPr lang="en-US" sz="2800" dirty="0">
                <a:latin typeface="Bookman Old Style" pitchFamily="18" charset="0"/>
              </a:rPr>
              <a:t>They are usually found in the cytoplasm in isolated form.</a:t>
            </a:r>
          </a:p>
          <a:p>
            <a:pPr algn="just"/>
            <a:r>
              <a:rPr lang="en-US" sz="2800" dirty="0">
                <a:latin typeface="Bookman Old Style" pitchFamily="18" charset="0"/>
              </a:rPr>
              <a:t>It is found in most cells. As compared to SER they are less abundant.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7867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sz="2200" b="1" dirty="0" smtClean="0">
                <a:latin typeface="Bookman Old Style" pitchFamily="18" charset="0"/>
              </a:rPr>
              <a:t>Functions </a:t>
            </a:r>
            <a:r>
              <a:rPr lang="en-US" sz="2200" b="1" dirty="0">
                <a:latin typeface="Bookman Old Style" pitchFamily="18" charset="0"/>
              </a:rPr>
              <a:t>of Rough Endoplasmic Reticulum (RER)</a:t>
            </a:r>
            <a:r>
              <a:rPr lang="en-US" sz="2200" dirty="0">
                <a:latin typeface="Bookman Old Style" pitchFamily="18" charset="0"/>
              </a:rPr>
              <a:t/>
            </a:r>
            <a:br>
              <a:rPr lang="en-US" sz="2200" dirty="0">
                <a:latin typeface="Bookman Old Style" pitchFamily="18" charset="0"/>
              </a:rPr>
            </a:br>
            <a:endParaRPr lang="en-IN" sz="22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9150"/>
            <a:ext cx="9144000" cy="43243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Bookman Old Style" pitchFamily="18" charset="0"/>
              </a:rPr>
              <a:t>It </a:t>
            </a:r>
            <a:r>
              <a:rPr lang="en-US" sz="2800" dirty="0">
                <a:latin typeface="Bookman Old Style" pitchFamily="18" charset="0"/>
              </a:rPr>
              <a:t>is the site for the synthesis of </a:t>
            </a:r>
            <a:r>
              <a:rPr lang="en-US" sz="2800" dirty="0">
                <a:latin typeface="Bookman Old Style" pitchFamily="18" charset="0"/>
                <a:hlinkClick r:id="rId2"/>
              </a:rPr>
              <a:t>protein</a:t>
            </a:r>
            <a:r>
              <a:rPr lang="en-US" sz="2800" dirty="0">
                <a:latin typeface="Bookman Old Style" pitchFamily="18" charset="0"/>
              </a:rPr>
              <a:t>. </a:t>
            </a:r>
          </a:p>
          <a:p>
            <a:r>
              <a:rPr lang="en-US" sz="2800" dirty="0">
                <a:latin typeface="Bookman Old Style" pitchFamily="18" charset="0"/>
              </a:rPr>
              <a:t>Polypeptides are synthesized.</a:t>
            </a:r>
          </a:p>
          <a:p>
            <a:r>
              <a:rPr lang="en-US" sz="2800" dirty="0">
                <a:latin typeface="Bookman Old Style" pitchFamily="18" charset="0"/>
              </a:rPr>
              <a:t>Ribosomes synthesize proteins and enzymes.</a:t>
            </a:r>
          </a:p>
          <a:p>
            <a:r>
              <a:rPr lang="en-US" sz="2800" dirty="0">
                <a:latin typeface="Bookman Old Style" pitchFamily="18" charset="0"/>
              </a:rPr>
              <a:t>It then enters through the RER’s channel which is used both for intracellular use and extracellular transport.</a:t>
            </a:r>
          </a:p>
          <a:p>
            <a:r>
              <a:rPr lang="en-US" sz="2800" dirty="0">
                <a:latin typeface="Bookman Old Style" pitchFamily="18" charset="0"/>
              </a:rPr>
              <a:t>Some proteins are to be secreted from the cell or they need to be exported.</a:t>
            </a:r>
            <a:r>
              <a:rPr lang="en-US" dirty="0">
                <a:latin typeface="Bookman Old Style" pitchFamily="18" charset="0"/>
              </a:rPr>
              <a:t> 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6374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Bookman Old Style" pitchFamily="18" charset="0"/>
              </a:rPr>
              <a:t>Some </a:t>
            </a:r>
            <a:r>
              <a:rPr lang="en-US" sz="2800" dirty="0">
                <a:latin typeface="Bookman Old Style" pitchFamily="18" charset="0"/>
              </a:rPr>
              <a:t>proteins are essential in the synthesis of cellular membranes. </a:t>
            </a:r>
          </a:p>
          <a:p>
            <a:r>
              <a:rPr lang="en-US" sz="2800" dirty="0">
                <a:latin typeface="Bookman Old Style" pitchFamily="18" charset="0"/>
              </a:rPr>
              <a:t>Such proteins are assumed to be synthesized by the RER.</a:t>
            </a:r>
          </a:p>
          <a:p>
            <a:r>
              <a:rPr lang="en-US" sz="2800" dirty="0">
                <a:latin typeface="Bookman Old Style" pitchFamily="18" charset="0"/>
              </a:rPr>
              <a:t>In the nascent protein at the side of COOH, about 40 amino acids are present. They are protected inside the tunnel of free or bound ribosomes.</a:t>
            </a:r>
          </a:p>
          <a:p>
            <a:r>
              <a:rPr lang="en-US" sz="2800" dirty="0">
                <a:latin typeface="Bookman Old Style" pitchFamily="18" charset="0"/>
              </a:rPr>
              <a:t>Similarly, it is found that the lumen of the RER is involved in the protection of the rest of the chain at the NH</a:t>
            </a:r>
            <a:r>
              <a:rPr lang="en-US" sz="2800" baseline="-25000" dirty="0">
                <a:latin typeface="Bookman Old Style" pitchFamily="18" charset="0"/>
              </a:rPr>
              <a:t>2</a:t>
            </a:r>
            <a:r>
              <a:rPr lang="en-US" sz="2800" dirty="0">
                <a:latin typeface="Bookman Old Style" pitchFamily="18" charset="0"/>
              </a:rPr>
              <a:t> end.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9719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067800" cy="5143500"/>
          </a:xfrm>
        </p:spPr>
        <p:txBody>
          <a:bodyPr>
            <a:normAutofit/>
          </a:bodyPr>
          <a:lstStyle/>
          <a:p>
            <a:pPr algn="just"/>
            <a:endParaRPr lang="en-US" sz="3000" dirty="0" smtClean="0">
              <a:latin typeface="Bookman Old Style" pitchFamily="18" charset="0"/>
            </a:endParaRPr>
          </a:p>
          <a:p>
            <a:pPr algn="just"/>
            <a:endParaRPr lang="en-US" sz="3000" dirty="0" smtClean="0">
              <a:latin typeface="Bookman Old Style" pitchFamily="18" charset="0"/>
            </a:endParaRPr>
          </a:p>
          <a:p>
            <a:pPr algn="just"/>
            <a:r>
              <a:rPr lang="en-US" sz="2800" dirty="0" smtClean="0">
                <a:latin typeface="Bookman Old Style" pitchFamily="18" charset="0"/>
              </a:rPr>
              <a:t>So </a:t>
            </a:r>
            <a:r>
              <a:rPr lang="en-US" sz="2800" dirty="0">
                <a:latin typeface="Bookman Old Style" pitchFamily="18" charset="0"/>
              </a:rPr>
              <a:t>they pass in the cisternae of RER instead of passing into the cytoplasm</a:t>
            </a:r>
          </a:p>
          <a:p>
            <a:pPr algn="just"/>
            <a:r>
              <a:rPr lang="en-US" sz="2800" dirty="0">
                <a:latin typeface="Bookman Old Style" pitchFamily="18" charset="0"/>
              </a:rPr>
              <a:t>By losing the ribosomes, it forms the smooth endoplasmic reticulum. </a:t>
            </a:r>
          </a:p>
          <a:p>
            <a:pPr algn="just"/>
            <a:r>
              <a:rPr lang="en-US" sz="2800" dirty="0">
                <a:latin typeface="Bookman Old Style" pitchFamily="18" charset="0"/>
              </a:rPr>
              <a:t>For holding the ribosomes, it consists of </a:t>
            </a:r>
            <a:r>
              <a:rPr lang="en-US" sz="2800" dirty="0" err="1">
                <a:latin typeface="Bookman Old Style" pitchFamily="18" charset="0"/>
              </a:rPr>
              <a:t>ribophorins</a:t>
            </a:r>
            <a:r>
              <a:rPr lang="en-US" sz="2800" dirty="0">
                <a:latin typeface="Bookman Old Style" pitchFamily="18" charset="0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5305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086350"/>
          </a:xfrm>
        </p:spPr>
        <p:txBody>
          <a:bodyPr/>
          <a:lstStyle/>
          <a:p>
            <a:pPr algn="just"/>
            <a:endParaRPr lang="en-US" dirty="0" smtClean="0">
              <a:latin typeface="Bookman Old Style" pitchFamily="18" charset="0"/>
            </a:endParaRPr>
          </a:p>
          <a:p>
            <a:pPr algn="just"/>
            <a:endParaRPr lang="en-US" dirty="0">
              <a:latin typeface="Bookman Old Style" pitchFamily="18" charset="0"/>
            </a:endParaRPr>
          </a:p>
          <a:p>
            <a:pPr algn="just"/>
            <a:r>
              <a:rPr lang="en-US" sz="2800" dirty="0" smtClean="0">
                <a:latin typeface="Bookman Old Style" pitchFamily="18" charset="0"/>
              </a:rPr>
              <a:t>Rough </a:t>
            </a:r>
            <a:r>
              <a:rPr lang="en-US" sz="2800" dirty="0">
                <a:latin typeface="Bookman Old Style" pitchFamily="18" charset="0"/>
              </a:rPr>
              <a:t>endoplasmic reticulum synthesizes the zymogens of lysosome enzymes. </a:t>
            </a:r>
          </a:p>
          <a:p>
            <a:pPr algn="just"/>
            <a:r>
              <a:rPr lang="en-US" sz="2800" dirty="0">
                <a:latin typeface="Bookman Old Style" pitchFamily="18" charset="0"/>
              </a:rPr>
              <a:t>The RER provides enzyme precursors for the formation of lysosomes with the help of the Golgi complex</a:t>
            </a:r>
            <a:r>
              <a:rPr lang="en-US" sz="2800" dirty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0150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66750"/>
            <a:ext cx="8686800" cy="3927873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ctr">
              <a:buNone/>
            </a:pPr>
            <a:endParaRPr lang="en-US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ctr">
              <a:buNone/>
            </a:pP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</a:t>
            </a:r>
            <a:endParaRPr lang="en-IN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4572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197</Words>
  <Application>Microsoft Office PowerPoint</Application>
  <PresentationFormat>On-screen Show (16:9)</PresentationFormat>
  <Paragraphs>47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 Rough Endoplasmic Reticulum (RER): Structure, Functions </vt:lpstr>
      <vt:lpstr> It consists of three structures. They are: </vt:lpstr>
      <vt:lpstr>PowerPoint Presentation</vt:lpstr>
      <vt:lpstr>PowerPoint Presentation</vt:lpstr>
      <vt:lpstr>Functions of Rough Endoplasmic Reticulum (RER)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13</cp:revision>
  <dcterms:created xsi:type="dcterms:W3CDTF">2006-08-16T00:00:00Z</dcterms:created>
  <dcterms:modified xsi:type="dcterms:W3CDTF">2024-12-03T15:20:04Z</dcterms:modified>
</cp:coreProperties>
</file>