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application/x-fontdata" Extension="fntdata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gs+xml" PartName="/ppt/tags/tag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presentationml.tags+xml" PartName="/ppt/tags/tag5.xml"/>
  <Override ContentType="application/vnd.openxmlformats-officedocument.presentationml.tags+xml" PartName="/ppt/tags/tag6.xml"/>
  <Override ContentType="application/vnd.openxmlformats-officedocument.presentationml.tags+xml" PartName="/ppt/tags/tag7.xml"/>
  <Override ContentType="application/vnd.openxmlformats-officedocument.presentationml.tags+xml" PartName="/ppt/tags/tag8.xml"/>
  <Override ContentType="application/vnd.openxmlformats-officedocument.presentationml.tags+xml" PartName="/ppt/tags/tag9.xml"/>
  <Override ContentType="application/vnd.openxmlformats-officedocument.presentationml.tags+xml" PartName="/ppt/tags/tag10.xml"/>
  <Override ContentType="application/vnd.openxmlformats-officedocument.presentationml.tags+xml" PartName="/ppt/tags/tag11.xml"/>
  <Override ContentType="application/vnd.openxmlformats-officedocument.presentationml.tags+xml" PartName="/ppt/tags/tag12.xml"/>
  <Override ContentType="application/vnd.openxmlformats-officedocument.presentationml.tags+xml" PartName="/ppt/tags/tag13.xml"/>
  <Override ContentType="application/vnd.openxmlformats-officedocument.presentationml.tags+xml" PartName="/ppt/tags/tag14.xml"/>
  <Override ContentType="application/vnd.openxmlformats-officedocument.presentationml.tags+xml" PartName="/ppt/tags/tag15.xml"/>
  <Override ContentType="application/vnd.openxmlformats-officedocument.presentationml.tags+xml" PartName="/ppt/tags/tag16.xml"/>
  <Override ContentType="application/vnd.openxmlformats-officedocument.presentationml.tags+xml" PartName="/ppt/tags/tag17.xml"/>
  <Override ContentType="application/vnd.openxmlformats-officedocument.presentationml.tags+xml" PartName="/ppt/tags/tag18.xml"/>
  <Override ContentType="application/vnd.openxmlformats-officedocument.presentationml.tags+xml" PartName="/ppt/tags/tag19.xml"/>
  <Override ContentType="application/vnd.openxmlformats-officedocument.presentationml.tags+xml" PartName="/ppt/tags/tag20.xml"/>
  <Override ContentType="application/vnd.openxmlformats-officedocument.presentationml.tags+xml" PartName="/ppt/tags/tag21.xml"/>
  <Override ContentType="application/vnd.openxmlformats-officedocument.presentationml.tags+xml" PartName="/ppt/tags/tag22.xml"/>
  <Override ContentType="application/vnd.openxmlformats-officedocument.presentationml.tags+xml" PartName="/ppt/tags/tag23.xml"/>
  <Override ContentType="application/vnd.openxmlformats-officedocument.presentationml.tags+xml" PartName="/ppt/tags/tag24.xml"/>
  <Override ContentType="application/vnd.openxmlformats-officedocument.presentationml.tags+xml" PartName="/ppt/tags/tag25.xml"/>
  <Override ContentType="application/vnd.openxmlformats-officedocument.presentationml.tags+xml" PartName="/ppt/tags/tag26.xml"/>
  <Override ContentType="application/vnd.openxmlformats-officedocument.presentationml.tags+xml" PartName="/ppt/tags/tag27.xml"/>
  <Override ContentType="application/vnd.openxmlformats-officedocument.presentationml.tags+xml" PartName="/ppt/tags/tag28.xml"/>
  <Override ContentType="application/vnd.openxmlformats-officedocument.presentationml.tags+xml" PartName="/ppt/tags/tag29.xml"/>
  <Override ContentType="application/vnd.openxmlformats-officedocument.presentationml.tags+xml" PartName="/ppt/tags/tag30.xml"/>
  <Override ContentType="application/vnd.openxmlformats-officedocument.presentationml.tags+xml" PartName="/ppt/tags/tag31.xml"/>
  <Override ContentType="application/vnd.openxmlformats-officedocument.presentationml.tags+xml" PartName="/ppt/tags/tag32.xml"/>
  <Override ContentType="application/vnd.openxmlformats-officedocument.presentationml.tags+xml" PartName="/ppt/tags/tag33.xml"/>
  <Override ContentType="application/vnd.openxmlformats-officedocument.presentationml.tags+xml" PartName="/ppt/tags/tag34.xml"/>
  <Override ContentType="application/vnd.openxmlformats-officedocument.presentationml.tags+xml" PartName="/ppt/tags/tag35.xml"/>
  <Override ContentType="application/vnd.openxmlformats-officedocument.presentationml.tags+xml" PartName="/ppt/tags/tag36.xml"/>
  <Override ContentType="application/vnd.openxmlformats-officedocument.presentationml.tags+xml" PartName="/ppt/tags/tag37.xml"/>
  <Override ContentType="application/vnd.openxmlformats-officedocument.presentationml.tags+xml" PartName="/ppt/tags/tag38.xml"/>
  <Override ContentType="application/vnd.openxmlformats-officedocument.presentationml.tags+xml" PartName="/ppt/tags/tag39.xml"/>
  <Override ContentType="application/vnd.openxmlformats-officedocument.presentationml.tags+xml" PartName="/ppt/tags/tag40.xml"/>
  <Override ContentType="application/vnd.openxmlformats-officedocument.presentationml.tags+xml" PartName="/ppt/tags/tag41.xml"/>
  <Override ContentType="application/vnd.openxmlformats-officedocument.presentationml.tags+xml" PartName="/ppt/tags/tag42.xml"/>
  <Override ContentType="application/vnd.openxmlformats-officedocument.presentationml.tags+xml" PartName="/ppt/tags/tag43.xml"/>
  <Override ContentType="application/vnd.openxmlformats-officedocument.presentationml.tags+xml" PartName="/ppt/tags/tag44.xml"/>
  <Override ContentType="application/vnd.openxmlformats-officedocument.presentationml.tags+xml" PartName="/ppt/tags/tag45.xml"/>
  <Override ContentType="application/vnd.openxmlformats-officedocument.presentationml.tags+xml" PartName="/ppt/tags/tag46.xml"/>
  <Override ContentType="application/vnd.openxmlformats-officedocument.presentationml.tags+xml" PartName="/ppt/tags/tag47.xml"/>
  <Override ContentType="application/vnd.openxmlformats-officedocument.presentationml.tags+xml" PartName="/ppt/tags/tag48.xml"/>
  <Override ContentType="application/vnd.openxmlformats-officedocument.presentationml.tags+xml" PartName="/ppt/tags/tag49.xml"/>
  <Override ContentType="application/vnd.openxmlformats-officedocument.presentationml.tags+xml" PartName="/ppt/tags/tag50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2" r:id="rId14"/>
    <p:sldId id="273" r:id="rId15"/>
    <p:sldId id="274" r:id="rId16"/>
    <p:sldId id="276" r:id="rId17"/>
  </p:sldIdLst>
  <p:sldSz cx="9144000" cy="6858000" type="screen4x3"/>
  <p:notesSz cx="9144000" cy="6858000"/>
  <p:embeddedFontLst>
    <p:embeddedFont>
      <p:font typeface="DRDCPT+ArialMT" panose="020B0604020202020204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custDataLst>
    <p:tags r:id="rId23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" d="100"/>
          <a:sy n="10" d="100"/>
        </p:scale>
        <p:origin x="-102" y="-2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</p:spPr>
        <p:txBody>
          <a:bodyPr/>
          <a:lstStyle/>
          <a:p>
            <a:r>
              <a:rPr lang="en-US" noProof="0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</p:spPr>
        <p:txBody>
          <a:bodyPr/>
          <a:lstStyle/>
          <a:p>
            <a:pPr lvl="0"/>
            <a:r>
              <a:rPr lang="en-US" noProof="0"/>
              <a:t>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Holder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Holder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B307D-C3B7-4389-8E7D-A7E3104AB1D8}" type="datetime1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04159-7446-44EC-BCBF-7C622C94FDF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97712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 noChangeArrowheads="1"/>
          </p:cNvSpPr>
          <p:nvPr>
            <p:ph type="title"/>
          </p:nvPr>
        </p:nvSpPr>
        <p:spPr bwMode="auto">
          <a:xfrm>
            <a:off x="377825" y="427038"/>
            <a:ext cx="6797675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smtClean="0"/>
          </a:p>
        </p:txBody>
      </p:sp>
      <p:sp>
        <p:nvSpPr>
          <p:cNvPr id="1027" name="Holder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825" y="2459038"/>
            <a:ext cx="6797675" cy="705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smtClean="0"/>
          </a:p>
        </p:txBody>
      </p:sp>
      <p:sp>
        <p:nvSpPr>
          <p:cNvPr id="1028" name="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68575" y="9944100"/>
            <a:ext cx="241776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buSzPct val="100000"/>
              <a:buFont typeface="Calibri" panose="020F0502020204030204" pitchFamily="34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Holder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7825" y="9944100"/>
            <a:ext cx="17367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buSzPct val="100000"/>
              <a:buFont typeface="Calibri" panose="020F0502020204030204" pitchFamily="34" charset="0"/>
              <a:buNone/>
              <a:defRPr>
                <a:cs typeface="+mn-cs"/>
              </a:defRPr>
            </a:lvl1pPr>
          </a:lstStyle>
          <a:p>
            <a:pPr>
              <a:defRPr/>
            </a:pPr>
            <a:fld id="{82AF5D66-3FCF-4DA2-9D07-8F4D29C3A825}" type="datetime1">
              <a:rPr lang="en-US"/>
              <a:pPr>
                <a:defRPr/>
              </a:pPr>
              <a:t>11/11/2024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775" y="9944100"/>
            <a:ext cx="1736725" cy="5349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>
            <a:spAutoFit/>
          </a:bodyPr>
          <a:lstStyle>
            <a:lvl1pPr algn="r" eaLnBrk="0" fontAlgn="auto" hangingPunct="0">
              <a:buSzTx/>
              <a:buFontTx/>
              <a:buNone/>
              <a:defRPr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898989"/>
                </a:solidFill>
                <a:latin typeface="Arial"/>
                <a:cs typeface="+mn-cs"/>
                <a:sym typeface="Wingdings"/>
              </a:defRPr>
            </a:lvl1pPr>
          </a:lstStyle>
          <a:p>
            <a:pPr>
              <a:defRPr/>
            </a:pPr>
            <a:fld id="{B51A59A1-605A-4745-A8B3-2144730A33B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35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hyperlink" Target="http://en.wikipedia.org/wiki/John_Locke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2119313" y="779463"/>
            <a:ext cx="5416550" cy="21113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marL="1055786" fontAlgn="auto">
              <a:lnSpc>
                <a:spcPts val="4800"/>
              </a:lnSpc>
              <a:defRPr/>
            </a:pP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Queen Anne</a:t>
            </a:r>
          </a:p>
          <a:p>
            <a:pPr fontAlgn="auto">
              <a:lnSpc>
                <a:spcPts val="4800"/>
              </a:lnSpc>
              <a:spcBef>
                <a:spcPts val="743"/>
              </a:spcBef>
              <a:defRPr/>
            </a:pP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18</a:t>
            </a:r>
            <a:r>
              <a:rPr sz="4700" b="1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th</a:t>
            </a:r>
            <a:r>
              <a:rPr sz="4700" b="1" spc="31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 </a:t>
            </a: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Century England</a:t>
            </a:r>
          </a:p>
          <a:p>
            <a:pPr marL="428823" fontAlgn="auto">
              <a:lnSpc>
                <a:spcPts val="4800"/>
              </a:lnSpc>
              <a:spcBef>
                <a:spcPts val="959"/>
              </a:spcBef>
              <a:defRPr/>
            </a:pP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Presentation by,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1133475" y="2974975"/>
            <a:ext cx="7496175" cy="28416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marL="1717178" fontAlgn="auto">
              <a:lnSpc>
                <a:spcPts val="4800"/>
              </a:lnSpc>
              <a:defRPr/>
            </a:pP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G.Sowdambika</a:t>
            </a:r>
          </a:p>
          <a:p>
            <a:pPr marL="1770657" fontAlgn="auto">
              <a:lnSpc>
                <a:spcPts val="4800"/>
              </a:lnSpc>
              <a:spcBef>
                <a:spcPts val="960"/>
              </a:spcBef>
              <a:defRPr/>
            </a:pP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Guest Lecturer</a:t>
            </a:r>
          </a:p>
          <a:p>
            <a:pPr marL="644276" fontAlgn="auto">
              <a:lnSpc>
                <a:spcPts val="4800"/>
              </a:lnSpc>
              <a:spcBef>
                <a:spcPts val="910"/>
              </a:spcBef>
              <a:defRPr/>
            </a:pP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English Department(SF)</a:t>
            </a:r>
          </a:p>
          <a:p>
            <a:pPr fontAlgn="auto">
              <a:lnSpc>
                <a:spcPts val="4800"/>
              </a:lnSpc>
              <a:spcBef>
                <a:spcPts val="960"/>
              </a:spcBef>
              <a:defRPr/>
            </a:pPr>
            <a:r>
              <a:rPr sz="4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262626"/>
                </a:solidFill>
                <a:latin typeface="Calibri"/>
                <a:cs typeface="Calibri"/>
                <a:sym typeface="Wingdings"/>
              </a:rPr>
              <a:t>C.P.A.College,Bodinayakanur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358775"/>
            <a:ext cx="6332538" cy="15890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marL="1867857" fontAlgn="auto">
              <a:lnSpc>
                <a:spcPts val="4000"/>
              </a:lnSpc>
              <a:defRPr/>
            </a:pPr>
            <a:r>
              <a:rPr sz="4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18</a:t>
            </a:r>
            <a:r>
              <a:rPr sz="4000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</a:t>
            </a:r>
            <a:r>
              <a:rPr sz="4000" spc="-89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4000" spc="-9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England</a:t>
            </a:r>
          </a:p>
          <a:p>
            <a:pPr fontAlgn="auto">
              <a:lnSpc>
                <a:spcPts val="3630"/>
              </a:lnSpc>
              <a:spcBef>
                <a:spcPts val="882"/>
              </a:spcBef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1702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Queen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Anne</a:t>
            </a:r>
          </a:p>
          <a:p>
            <a:pPr marL="342900" fontAlgn="auto">
              <a:lnSpc>
                <a:spcPts val="3200"/>
              </a:lnSpc>
              <a:spcBef>
                <a:spcPts val="206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began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her</a:t>
            </a:r>
            <a:r>
              <a:rPr sz="3200" spc="-15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reign.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1970088"/>
            <a:ext cx="4540250" cy="40243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</a:t>
            </a:r>
            <a:r>
              <a:rPr sz="3200" spc="-8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king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1714.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also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3200"/>
              </a:lnSpc>
              <a:spcBef>
                <a:spcPts val="20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ruler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Hanover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(part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Germany)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much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preferred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stay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there.</a:t>
            </a:r>
          </a:p>
          <a:p>
            <a:pPr marL="342900" fontAlgn="auto">
              <a:lnSpc>
                <a:spcPts val="3200"/>
              </a:lnSpc>
              <a:spcBef>
                <a:spcPts val="20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could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speak</a:t>
            </a:r>
          </a:p>
          <a:p>
            <a:pPr marL="342900" fontAlgn="auto">
              <a:lnSpc>
                <a:spcPts val="3200"/>
              </a:lnSpc>
              <a:spcBef>
                <a:spcPts val="256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English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content</a:t>
            </a:r>
          </a:p>
          <a:p>
            <a:pPr marL="342900" fontAlgn="auto">
              <a:lnSpc>
                <a:spcPts val="3200"/>
              </a:lnSpc>
              <a:spcBef>
                <a:spcPts val="20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leave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running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ministers.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495300"/>
            <a:ext cx="8201025" cy="45958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072"/>
              </a:lnSpc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1711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South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Sea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Company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formed.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</a:p>
          <a:p>
            <a:pPr marL="342900" fontAlgn="auto">
              <a:lnSpc>
                <a:spcPts val="2700"/>
              </a:lnSpc>
              <a:spcBef>
                <a:spcPts val="215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given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exclusive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rights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trade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Spanish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colonies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South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America.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(It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transported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many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slaves</a:t>
            </a:r>
          </a:p>
          <a:p>
            <a:pPr marL="342900" fontAlgn="auto">
              <a:lnSpc>
                <a:spcPts val="2700"/>
              </a:lnSpc>
              <a:spcBef>
                <a:spcPts val="215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from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Africa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South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America).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1720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shares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company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massively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overpriced.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share</a:t>
            </a:r>
          </a:p>
          <a:p>
            <a:pPr marL="342900" fontAlgn="auto">
              <a:lnSpc>
                <a:spcPts val="2700"/>
              </a:lnSpc>
              <a:spcBef>
                <a:spcPts val="265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price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collapsed.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(The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South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Sea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Bubble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burst)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many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investors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lost</a:t>
            </a:r>
            <a:r>
              <a:rPr sz="2700" spc="-6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huge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sums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money.</a:t>
            </a:r>
          </a:p>
          <a:p>
            <a:pPr fontAlgn="auto">
              <a:lnSpc>
                <a:spcPts val="3072"/>
              </a:lnSpc>
              <a:spcBef>
                <a:spcPts val="349"/>
              </a:spcBef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From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1721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Robert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Walpole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(1676-1745)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2700"/>
              </a:lnSpc>
              <a:spcBef>
                <a:spcPts val="26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king's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chief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minister.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People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began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call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him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Prime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Minister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(Originally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term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abuse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official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title).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Walpole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moved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into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Downing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Street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1735.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5103813"/>
            <a:ext cx="8167688" cy="8096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072"/>
              </a:lnSpc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10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Downing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Street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Prime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Minister's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official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residence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1732.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457200"/>
            <a:ext cx="5664200" cy="2463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</a:t>
            </a:r>
            <a:r>
              <a:rPr sz="3200" spc="-8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died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1727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</a:p>
          <a:p>
            <a:pPr marL="342900"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succeeded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II.</a:t>
            </a:r>
          </a:p>
          <a:p>
            <a:pPr marL="342900" fontAlgn="auto">
              <a:lnSpc>
                <a:spcPts val="3200"/>
              </a:lnSpc>
              <a:spcBef>
                <a:spcPts val="64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Like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father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II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</a:p>
          <a:p>
            <a:pPr marL="342900"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content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leave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government</a:t>
            </a:r>
          </a:p>
          <a:p>
            <a:pPr marL="342900" fontAlgn="auto">
              <a:lnSpc>
                <a:spcPts val="3200"/>
              </a:lnSpc>
              <a:spcBef>
                <a:spcPts val="64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largely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hands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892175" y="2963863"/>
            <a:ext cx="5329238" cy="239553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200"/>
              </a:lnSpc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ministers.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However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fontAlgn="auto">
              <a:lnSpc>
                <a:spcPts val="3200"/>
              </a:lnSpc>
              <a:spcBef>
                <a:spcPts val="64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last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British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king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lead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army</a:t>
            </a:r>
          </a:p>
          <a:p>
            <a:pPr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into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battle.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them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</a:p>
          <a:p>
            <a:pPr fontAlgn="auto">
              <a:lnSpc>
                <a:spcPts val="3200"/>
              </a:lnSpc>
              <a:spcBef>
                <a:spcPts val="63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victory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against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French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</a:p>
          <a:p>
            <a:pPr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Dettingen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June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1743.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442913"/>
            <a:ext cx="8224838" cy="4727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marL="1612889" fontAlgn="auto">
              <a:lnSpc>
                <a:spcPts val="4400"/>
              </a:lnSpc>
              <a:defRPr/>
            </a:pP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Religion</a:t>
            </a:r>
            <a:r>
              <a:rPr sz="4400" spc="-10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4400" spc="-10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4400" spc="-10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 spc="-1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18</a:t>
            </a:r>
            <a:r>
              <a:rPr sz="4350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</a:t>
            </a:r>
            <a:r>
              <a:rPr sz="4350" spc="-85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C.</a:t>
            </a:r>
          </a:p>
          <a:p>
            <a:pPr fontAlgn="auto">
              <a:lnSpc>
                <a:spcPts val="2513"/>
              </a:lnSpc>
              <a:spcBef>
                <a:spcPts val="171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early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England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notable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its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lack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religious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zeal.</a:t>
            </a:r>
          </a:p>
          <a:p>
            <a:pPr fontAlgn="auto">
              <a:lnSpc>
                <a:spcPts val="2513"/>
              </a:lnSpc>
              <a:spcBef>
                <a:spcPts val="5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Most</a:t>
            </a:r>
            <a:r>
              <a:rPr sz="22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people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went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church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Sunday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very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often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indifferent.</a:t>
            </a:r>
          </a:p>
          <a:p>
            <a:pPr fontAlgn="auto">
              <a:lnSpc>
                <a:spcPts val="2513"/>
              </a:lnSpc>
              <a:spcBef>
                <a:spcPts val="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Some</a:t>
            </a:r>
            <a:r>
              <a:rPr sz="2200" spc="-3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clergy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continued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do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good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work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generally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there</a:t>
            </a:r>
          </a:p>
          <a:p>
            <a:pPr marL="342900" fontAlgn="auto">
              <a:lnSpc>
                <a:spcPts val="2111"/>
              </a:lnSpc>
              <a:spcBef>
                <a:spcPts val="50"/>
              </a:spcBef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lack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energy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church.</a:t>
            </a:r>
          </a:p>
          <a:p>
            <a:pPr fontAlgn="auto">
              <a:lnSpc>
                <a:spcPts val="2513"/>
              </a:lnSpc>
              <a:spcBef>
                <a:spcPts val="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began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change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1730s.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First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named</a:t>
            </a:r>
            <a:r>
              <a:rPr sz="2200" spc="-4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George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Whitefield</a:t>
            </a:r>
            <a:r>
              <a:rPr sz="2200" spc="-9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(1714-1770)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great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preacher.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said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could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preach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crowds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20,000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people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(without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microphone).</a:t>
            </a:r>
          </a:p>
          <a:p>
            <a:pPr fontAlgn="auto">
              <a:lnSpc>
                <a:spcPts val="2513"/>
              </a:lnSpc>
              <a:spcBef>
                <a:spcPts val="5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Then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1738</a:t>
            </a:r>
            <a:r>
              <a:rPr sz="22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John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Wesley</a:t>
            </a:r>
            <a:r>
              <a:rPr sz="2200" spc="-12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(1703-1791)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founded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Methodists.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Wesley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want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break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Church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England.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wanted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followers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remain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within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proved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impossible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Methodists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forced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become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separate</a:t>
            </a:r>
          </a:p>
          <a:p>
            <a:pPr marL="342900" fontAlgn="auto">
              <a:lnSpc>
                <a:spcPts val="2111"/>
              </a:lnSpc>
              <a:spcBef>
                <a:spcPts val="50"/>
              </a:spcBef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denomination.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5138738"/>
            <a:ext cx="8196263" cy="9032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2513"/>
              </a:lnSpc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Meanwhile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2200" spc="-5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religious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enthusiasm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began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revive.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Within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Church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England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there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number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Evangelicals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campaigning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2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slavery.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419100"/>
            <a:ext cx="8199438" cy="51943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Finally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there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wave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</a:p>
          <a:p>
            <a:pPr marL="342900" fontAlgn="auto">
              <a:lnSpc>
                <a:spcPts val="3200"/>
              </a:lnSpc>
              <a:spcBef>
                <a:spcPts val="256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enclosures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.</a:t>
            </a:r>
          </a:p>
          <a:p>
            <a:pPr fontAlgn="auto">
              <a:lnSpc>
                <a:spcPts val="3630"/>
              </a:lnSpc>
              <a:spcBef>
                <a:spcPts val="481"/>
              </a:spcBef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When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enclosure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passed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commissioners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divided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up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3200"/>
              </a:lnSpc>
              <a:spcBef>
                <a:spcPts val="20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village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each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farmer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all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one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place.</a:t>
            </a:r>
          </a:p>
          <a:p>
            <a:pPr fontAlgn="auto">
              <a:lnSpc>
                <a:spcPts val="3630"/>
              </a:lnSpc>
              <a:spcBef>
                <a:spcPts val="481"/>
              </a:spcBef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1756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embroiled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3200"/>
              </a:lnSpc>
              <a:spcBef>
                <a:spcPts val="206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Seven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Years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(1756-1763)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France.</a:t>
            </a:r>
          </a:p>
          <a:p>
            <a:pPr fontAlgn="auto">
              <a:lnSpc>
                <a:spcPts val="3630"/>
              </a:lnSpc>
              <a:spcBef>
                <a:spcPts val="481"/>
              </a:spcBef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won</a:t>
            </a:r>
            <a:r>
              <a:rPr sz="3200" spc="-12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great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victory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3200" spc="-8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Quebec.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That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ensured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that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Canada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British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colony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rather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French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one.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395288"/>
            <a:ext cx="6202363" cy="46021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2848"/>
              </a:lnSpc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Meanwhile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1760</a:t>
            </a:r>
            <a:r>
              <a:rPr sz="25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II</a:t>
            </a:r>
            <a:r>
              <a:rPr sz="2500" spc="-11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died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25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age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77.</a:t>
            </a:r>
          </a:p>
          <a:p>
            <a:pPr fontAlgn="auto">
              <a:lnSpc>
                <a:spcPts val="2848"/>
              </a:lnSpc>
              <a:spcBef>
                <a:spcPts val="116"/>
              </a:spcBef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III</a:t>
            </a:r>
            <a:r>
              <a:rPr sz="2500" spc="45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succeeded</a:t>
            </a:r>
            <a:r>
              <a:rPr sz="2500" spc="-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him.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first</a:t>
            </a:r>
            <a:r>
              <a:rPr sz="25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two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George's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content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leave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government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hands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their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ministers.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However,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according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enemies,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III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tried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gain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more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power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himself.</a:t>
            </a:r>
          </a:p>
          <a:p>
            <a:pPr fontAlgn="auto">
              <a:lnSpc>
                <a:spcPts val="2848"/>
              </a:lnSpc>
              <a:spcBef>
                <a:spcPts val="66"/>
              </a:spcBef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During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reign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lost</a:t>
            </a:r>
            <a:r>
              <a:rPr sz="25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colonies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North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America.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Fighting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began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1775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colonists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declared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themselves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independent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1776.</a:t>
            </a:r>
          </a:p>
          <a:p>
            <a:pPr fontAlgn="auto">
              <a:lnSpc>
                <a:spcPts val="2848"/>
              </a:lnSpc>
              <a:spcBef>
                <a:spcPts val="66"/>
              </a:spcBef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2500" spc="-10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determined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suppress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colonists,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ignoring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wishes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those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who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wanted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reconciliation.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4967288"/>
            <a:ext cx="6083300" cy="10207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2848"/>
              </a:lnSpc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However</a:t>
            </a:r>
            <a:r>
              <a:rPr sz="2500" spc="-11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Americans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won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decisive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victory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25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Yorktown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1781,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which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ensured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their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independence..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495300"/>
            <a:ext cx="8196263" cy="55006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072"/>
              </a:lnSpc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Meanwhile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London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rocked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anti-Catholic</a:t>
            </a:r>
          </a:p>
          <a:p>
            <a:pPr marL="342900" fontAlgn="auto">
              <a:lnSpc>
                <a:spcPts val="2700"/>
              </a:lnSpc>
              <a:spcBef>
                <a:spcPts val="215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Gordon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riots</a:t>
            </a:r>
            <a:r>
              <a:rPr sz="2700" spc="-10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1780.</a:t>
            </a:r>
          </a:p>
          <a:p>
            <a:pPr fontAlgn="auto">
              <a:lnSpc>
                <a:spcPts val="3072"/>
              </a:lnSpc>
              <a:spcBef>
                <a:spcPts val="399"/>
              </a:spcBef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Riots</a:t>
            </a:r>
            <a:r>
              <a:rPr sz="27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common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century.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workers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could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vote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there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trade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unions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workers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disaffected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rioted.</a:t>
            </a:r>
          </a:p>
          <a:p>
            <a:pPr fontAlgn="auto">
              <a:lnSpc>
                <a:spcPts val="3072"/>
              </a:lnSpc>
              <a:spcBef>
                <a:spcPts val="399"/>
              </a:spcBef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Gordon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riot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worst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.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Lord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George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Gordon</a:t>
            </a:r>
          </a:p>
          <a:p>
            <a:pPr marL="342900" fontAlgn="auto">
              <a:lnSpc>
                <a:spcPts val="2700"/>
              </a:lnSpc>
              <a:spcBef>
                <a:spcPts val="215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(1751-1793)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</a:t>
            </a:r>
            <a:r>
              <a:rPr sz="2700" spc="-15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MP</a:t>
            </a:r>
            <a:r>
              <a:rPr sz="2700" spc="-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who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led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huge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crowd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parliament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present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petition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demanding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repeal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1778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act,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which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removed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certain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restrictions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Roman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Catholics.</a:t>
            </a:r>
          </a:p>
          <a:p>
            <a:pPr fontAlgn="auto">
              <a:lnSpc>
                <a:spcPts val="3072"/>
              </a:lnSpc>
              <a:spcBef>
                <a:spcPts val="399"/>
              </a:spcBef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demonstration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riot.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cries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'No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Popery!'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rioters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held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London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several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days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until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army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restored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order.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About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300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people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died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2700"/>
              </a:lnSpc>
              <a:spcBef>
                <a:spcPts val="216"/>
              </a:spcBef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rioting.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417513"/>
            <a:ext cx="8162925" cy="57070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marL="1448509" fontAlgn="auto">
              <a:lnSpc>
                <a:spcPts val="4000"/>
              </a:lnSpc>
              <a:defRPr/>
            </a:pPr>
            <a:r>
              <a:rPr sz="4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4000" spc="-9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Industrial</a:t>
            </a:r>
            <a:r>
              <a:rPr sz="4000" spc="-9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Revolution</a:t>
            </a:r>
          </a:p>
          <a:p>
            <a:pPr fontAlgn="auto">
              <a:lnSpc>
                <a:spcPts val="2737"/>
              </a:lnSpc>
              <a:defRPr/>
            </a:pPr>
            <a:r>
              <a:rPr sz="24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450" spc="12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late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everyday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life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</a:p>
          <a:p>
            <a:pPr marL="342900" fontAlgn="auto">
              <a:lnSpc>
                <a:spcPts val="2304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transformed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industrial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revolution.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Towns,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industry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</a:p>
          <a:p>
            <a:pPr marL="342900" fontAlgn="auto">
              <a:lnSpc>
                <a:spcPts val="2304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trade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had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been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growing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centuries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but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about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1780</a:t>
            </a:r>
          </a:p>
          <a:p>
            <a:pPr marL="342900" fontAlgn="auto">
              <a:lnSpc>
                <a:spcPts val="2303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economic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growth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took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off.</a:t>
            </a:r>
          </a:p>
          <a:p>
            <a:pPr fontAlgn="auto">
              <a:lnSpc>
                <a:spcPts val="2737"/>
              </a:lnSpc>
              <a:spcBef>
                <a:spcPts val="62"/>
              </a:spcBef>
              <a:defRPr/>
            </a:pPr>
            <a:r>
              <a:rPr sz="24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450" spc="12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number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technological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advances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made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revolution</a:t>
            </a:r>
          </a:p>
          <a:p>
            <a:pPr marL="342900" fontAlgn="auto">
              <a:lnSpc>
                <a:spcPts val="2304"/>
              </a:lnSpc>
              <a:spcBef>
                <a:spcPts val="50"/>
              </a:spcBef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possible.</a:t>
            </a:r>
          </a:p>
          <a:p>
            <a:pPr fontAlgn="auto">
              <a:lnSpc>
                <a:spcPts val="2737"/>
              </a:lnSpc>
              <a:spcBef>
                <a:spcPts val="62"/>
              </a:spcBef>
              <a:defRPr/>
            </a:pPr>
            <a:r>
              <a:rPr sz="24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450" spc="12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first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industry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become</a:t>
            </a:r>
            <a:r>
              <a:rPr sz="2400" spc="-18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mechanized</a:t>
            </a:r>
            <a:r>
              <a:rPr sz="2400" spc="-9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textile</a:t>
            </a:r>
          </a:p>
          <a:p>
            <a:pPr marL="342900" fontAlgn="auto">
              <a:lnSpc>
                <a:spcPts val="2304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industry.</a:t>
            </a:r>
          </a:p>
          <a:p>
            <a:pPr fontAlgn="auto">
              <a:lnSpc>
                <a:spcPts val="2737"/>
              </a:lnSpc>
              <a:spcBef>
                <a:spcPts val="62"/>
              </a:spcBef>
              <a:defRPr/>
            </a:pPr>
            <a:r>
              <a:rPr sz="24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450" spc="12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4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1771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Richard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Arkwright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opened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cotton-spinning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mill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</a:t>
            </a:r>
          </a:p>
          <a:p>
            <a:pPr marL="342900" fontAlgn="auto">
              <a:lnSpc>
                <a:spcPts val="2304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machine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called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water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frame,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which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powered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</a:p>
          <a:p>
            <a:pPr marL="342900" fontAlgn="auto">
              <a:lnSpc>
                <a:spcPts val="2304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water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mill.</a:t>
            </a:r>
          </a:p>
          <a:p>
            <a:pPr fontAlgn="auto">
              <a:lnSpc>
                <a:spcPts val="2737"/>
              </a:lnSpc>
              <a:spcBef>
                <a:spcPts val="62"/>
              </a:spcBef>
              <a:defRPr/>
            </a:pPr>
            <a:r>
              <a:rPr sz="24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450" spc="12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Then,</a:t>
            </a:r>
            <a:r>
              <a:rPr sz="24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1779,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Samuel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Crompton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invented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new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cotton-</a:t>
            </a:r>
          </a:p>
          <a:p>
            <a:pPr marL="342900" fontAlgn="auto">
              <a:lnSpc>
                <a:spcPts val="2303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spinning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machine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called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spinning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mule.</a:t>
            </a:r>
          </a:p>
          <a:p>
            <a:pPr fontAlgn="auto">
              <a:lnSpc>
                <a:spcPts val="2737"/>
              </a:lnSpc>
              <a:spcBef>
                <a:spcPts val="62"/>
              </a:spcBef>
              <a:defRPr/>
            </a:pPr>
            <a:r>
              <a:rPr sz="24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450" spc="12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Finally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1785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Edmund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Cartwright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invented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loom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that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could</a:t>
            </a:r>
          </a:p>
          <a:p>
            <a:pPr marL="342900" fontAlgn="auto">
              <a:lnSpc>
                <a:spcPts val="2303"/>
              </a:lnSpc>
              <a:defRPr/>
            </a:pP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powered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steam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engine.</a:t>
            </a:r>
          </a:p>
          <a:p>
            <a:pPr fontAlgn="auto">
              <a:lnSpc>
                <a:spcPts val="2737"/>
              </a:lnSpc>
              <a:spcBef>
                <a:spcPts val="62"/>
              </a:spcBef>
              <a:defRPr/>
            </a:pPr>
            <a:r>
              <a:rPr sz="24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450" spc="123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As</a:t>
            </a:r>
            <a:r>
              <a:rPr sz="24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result</a:t>
            </a:r>
            <a:r>
              <a:rPr sz="24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these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new</a:t>
            </a:r>
            <a:r>
              <a:rPr sz="24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inventions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cotton</a:t>
            </a:r>
            <a:r>
              <a:rPr sz="24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production</a:t>
            </a:r>
          </a:p>
        </p:txBody>
      </p:sp>
      <p:sp>
        <p:nvSpPr>
          <p:cNvPr id="11268" name="object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92175" y="6075363"/>
            <a:ext cx="12604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SzPct val="100000"/>
              <a:buFont typeface="Calibri" panose="020F0502020204030204" pitchFamily="34" charset="0"/>
              <a:buNone/>
            </a:pPr>
            <a:r>
              <a:rPr lang="ru-RU" sz="2400">
                <a:solidFill>
                  <a:srgbClr val="000000"/>
                </a:solidFill>
                <a:cs typeface="Calibri" panose="020F0502020204030204" pitchFamily="34" charset="0"/>
              </a:rPr>
              <a:t>boomed</a:t>
            </a:r>
            <a:r>
              <a:rPr lang="ru-RU" sz="2200">
                <a:solidFill>
                  <a:srgbClr val="000000"/>
                </a:solidFill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528638"/>
            <a:ext cx="8201025" cy="34401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During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19th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</a:p>
          <a:p>
            <a:pPr marL="342900"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transformed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industrial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revolution.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</a:p>
          <a:p>
            <a:pPr marL="342900" fontAlgn="auto">
              <a:lnSpc>
                <a:spcPts val="3200"/>
              </a:lnSpc>
              <a:spcBef>
                <a:spcPts val="64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1801,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3200" spc="-8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time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first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census,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only</a:t>
            </a:r>
          </a:p>
          <a:p>
            <a:pPr marL="342900"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about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20%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population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lived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towns.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</a:p>
          <a:p>
            <a:pPr marL="342900" fontAlgn="auto">
              <a:lnSpc>
                <a:spcPts val="3200"/>
              </a:lnSpc>
              <a:spcBef>
                <a:spcPts val="64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1851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figure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risen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over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50%.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</a:p>
          <a:p>
            <a:pPr marL="342900" fontAlgn="auto">
              <a:lnSpc>
                <a:spcPts val="3200"/>
              </a:lnSpc>
              <a:spcBef>
                <a:spcPts val="63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1881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about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two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thirds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population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lived</a:t>
            </a:r>
          </a:p>
          <a:p>
            <a:pPr marL="342900" fontAlgn="auto">
              <a:lnSpc>
                <a:spcPts val="3200"/>
              </a:lnSpc>
              <a:spcBef>
                <a:spcPts val="69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towns.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1438275" y="588963"/>
            <a:ext cx="6421438" cy="6223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4400"/>
              </a:lnSpc>
              <a:defRPr/>
            </a:pP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Society</a:t>
            </a:r>
            <a:r>
              <a:rPr sz="4400" spc="-10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4400" spc="-10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4400" spc="-10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 spc="1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18</a:t>
            </a:r>
            <a:r>
              <a:rPr sz="4350" baseline="2999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</a:t>
            </a:r>
            <a:r>
              <a:rPr sz="4350" spc="-85" baseline="2999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C.</a:t>
            </a:r>
            <a:r>
              <a:rPr sz="4400" spc="-10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Britain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1585913"/>
            <a:ext cx="8226425" cy="36496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072"/>
              </a:lnSpc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2700" spc="-1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built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up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great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overseas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empire.</a:t>
            </a:r>
          </a:p>
          <a:p>
            <a:pPr fontAlgn="auto">
              <a:lnSpc>
                <a:spcPts val="3072"/>
              </a:lnSpc>
              <a:spcBef>
                <a:spcPts val="25"/>
              </a:spcBef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North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American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colonies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lost</a:t>
            </a:r>
            <a:r>
              <a:rPr sz="2700" spc="-6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after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War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</a:p>
          <a:p>
            <a:pPr marL="342900" fontAlgn="auto">
              <a:lnSpc>
                <a:spcPts val="2592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Independence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1776-1783.</a:t>
            </a:r>
          </a:p>
          <a:p>
            <a:pPr fontAlgn="auto">
              <a:lnSpc>
                <a:spcPts val="3072"/>
              </a:lnSpc>
              <a:spcBef>
                <a:spcPts val="75"/>
              </a:spcBef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</a:t>
            </a:r>
            <a:r>
              <a:rPr sz="2700" spc="-6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other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after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Seven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Years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War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1756-</a:t>
            </a:r>
          </a:p>
          <a:p>
            <a:pPr marL="342900" fontAlgn="auto">
              <a:lnSpc>
                <a:spcPts val="2592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1763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captured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Canada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India.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also</a:t>
            </a:r>
          </a:p>
          <a:p>
            <a:pPr marL="342900" fontAlgn="auto">
              <a:lnSpc>
                <a:spcPts val="2592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took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Dominica,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Grenada,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Vincent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Tobago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2591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West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Indies.</a:t>
            </a:r>
          </a:p>
          <a:p>
            <a:pPr fontAlgn="auto">
              <a:lnSpc>
                <a:spcPts val="3072"/>
              </a:lnSpc>
              <a:spcBef>
                <a:spcPts val="75"/>
              </a:spcBef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1707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Act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Union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passed.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Scotland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</a:p>
          <a:p>
            <a:pPr marL="342900" fontAlgn="auto">
              <a:lnSpc>
                <a:spcPts val="2592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united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Wales.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part</a:t>
            </a:r>
          </a:p>
          <a:p>
            <a:pPr marL="342900" fontAlgn="auto">
              <a:lnSpc>
                <a:spcPts val="2591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Great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Britain.</a:t>
            </a:r>
          </a:p>
        </p:txBody>
      </p:sp>
      <p:sp>
        <p:nvSpPr>
          <p:cNvPr id="5" name="object 5"/>
          <p:cNvSpPr txBox="1"/>
          <p:nvPr>
            <p:custDataLst>
              <p:tags r:id="rId4"/>
            </p:custDataLst>
          </p:nvPr>
        </p:nvSpPr>
        <p:spPr>
          <a:xfrm>
            <a:off x="549275" y="5207000"/>
            <a:ext cx="7893050" cy="10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072"/>
              </a:lnSpc>
              <a:defRPr/>
            </a:pPr>
            <a:r>
              <a:rPr sz="2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750" spc="1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mid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population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Britain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</a:p>
          <a:p>
            <a:pPr marL="342900" fontAlgn="auto">
              <a:lnSpc>
                <a:spcPts val="2591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about</a:t>
            </a:r>
            <a:r>
              <a:rPr sz="2700" spc="-8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6</a:t>
            </a:r>
            <a:r>
              <a:rPr sz="2700" spc="-6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1/2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million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.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late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27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grew</a:t>
            </a:r>
          </a:p>
          <a:p>
            <a:pPr marL="342900" fontAlgn="auto">
              <a:lnSpc>
                <a:spcPts val="2591"/>
              </a:lnSpc>
              <a:defRPr/>
            </a:pP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rapidly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by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1801</a:t>
            </a:r>
            <a:r>
              <a:rPr sz="27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700" spc="-6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700" spc="-6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over</a:t>
            </a:r>
            <a:r>
              <a:rPr sz="2700" spc="-22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9</a:t>
            </a:r>
            <a:r>
              <a:rPr sz="2700" spc="-6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million</a:t>
            </a:r>
            <a:r>
              <a:rPr sz="27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528638"/>
            <a:ext cx="7958138" cy="9413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407"/>
              </a:lnSpc>
              <a:defRPr/>
            </a:pPr>
            <a:r>
              <a:rPr sz="3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050" spc="8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Owning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land</a:t>
            </a:r>
            <a:r>
              <a:rPr sz="30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main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form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wealth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3000"/>
              </a:lnSpc>
              <a:spcBef>
                <a:spcPts val="600"/>
              </a:spcBef>
              <a:defRPr/>
            </a:pP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century.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1533525"/>
            <a:ext cx="8064500" cy="9413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407"/>
              </a:lnSpc>
              <a:defRPr/>
            </a:pPr>
            <a:r>
              <a:rPr sz="3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050" spc="8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Political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power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influence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hands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</a:p>
          <a:p>
            <a:pPr marL="342900" fontAlgn="auto">
              <a:lnSpc>
                <a:spcPts val="3000"/>
              </a:lnSpc>
              <a:spcBef>
                <a:spcPts val="600"/>
              </a:spcBef>
              <a:defRPr/>
            </a:pP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rich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landowners.</a:t>
            </a:r>
          </a:p>
        </p:txBody>
      </p:sp>
      <p:sp>
        <p:nvSpPr>
          <p:cNvPr id="5" name="object 5"/>
          <p:cNvSpPr txBox="1"/>
          <p:nvPr>
            <p:custDataLst>
              <p:tags r:id="rId4"/>
            </p:custDataLst>
          </p:nvPr>
        </p:nvSpPr>
        <p:spPr>
          <a:xfrm>
            <a:off x="549275" y="2540000"/>
            <a:ext cx="8021638" cy="9413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407"/>
              </a:lnSpc>
              <a:defRPr/>
            </a:pPr>
            <a:r>
              <a:rPr sz="3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050" spc="8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top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nobility.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Below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them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</a:p>
          <a:p>
            <a:pPr marL="342900" fontAlgn="auto">
              <a:lnSpc>
                <a:spcPts val="3000"/>
              </a:lnSpc>
              <a:spcBef>
                <a:spcPts val="600"/>
              </a:spcBef>
              <a:defRPr/>
            </a:pP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class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nearly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rich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landowners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called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gentry.</a:t>
            </a:r>
          </a:p>
        </p:txBody>
      </p:sp>
      <p:sp>
        <p:nvSpPr>
          <p:cNvPr id="6" name="object 6"/>
          <p:cNvSpPr txBox="1"/>
          <p:nvPr>
            <p:custDataLst>
              <p:tags r:id="rId5"/>
            </p:custDataLst>
          </p:nvPr>
        </p:nvSpPr>
        <p:spPr>
          <a:xfrm>
            <a:off x="549275" y="3546475"/>
            <a:ext cx="7870825" cy="1398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407"/>
              </a:lnSpc>
              <a:defRPr/>
            </a:pPr>
            <a:r>
              <a:rPr sz="3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050" spc="8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However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other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middle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class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people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such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as</a:t>
            </a:r>
          </a:p>
          <a:p>
            <a:pPr marL="342900" fontAlgn="auto">
              <a:lnSpc>
                <a:spcPts val="3000"/>
              </a:lnSpc>
              <a:spcBef>
                <a:spcPts val="600"/>
              </a:spcBef>
              <a:defRPr/>
            </a:pP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merchants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professional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men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richer</a:t>
            </a:r>
          </a:p>
          <a:p>
            <a:pPr marL="342900" fontAlgn="auto">
              <a:lnSpc>
                <a:spcPts val="3000"/>
              </a:lnSpc>
              <a:spcBef>
                <a:spcPts val="600"/>
              </a:spcBef>
              <a:defRPr/>
            </a:pP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more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numerous,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especially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towns.</a:t>
            </a:r>
          </a:p>
        </p:txBody>
      </p:sp>
      <p:sp>
        <p:nvSpPr>
          <p:cNvPr id="7" name="object 7"/>
          <p:cNvSpPr txBox="1"/>
          <p:nvPr>
            <p:custDataLst>
              <p:tags r:id="rId6"/>
            </p:custDataLst>
          </p:nvPr>
        </p:nvSpPr>
        <p:spPr>
          <a:xfrm>
            <a:off x="549275" y="5008563"/>
            <a:ext cx="6604000" cy="9413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407"/>
              </a:lnSpc>
              <a:defRPr/>
            </a:pPr>
            <a:r>
              <a:rPr sz="30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050" spc="8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Below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them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great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mass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000" spc="-7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3000"/>
              </a:lnSpc>
              <a:spcBef>
                <a:spcPts val="600"/>
              </a:spcBef>
              <a:defRPr/>
            </a:pP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population,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craftsmen</a:t>
            </a:r>
            <a:r>
              <a:rPr sz="3000" spc="-7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000" spc="-7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labourers.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614363"/>
            <a:ext cx="8174038" cy="42068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marL="578075" fontAlgn="auto">
              <a:lnSpc>
                <a:spcPts val="4400"/>
              </a:lnSpc>
              <a:defRPr/>
            </a:pP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Leisure</a:t>
            </a:r>
            <a:r>
              <a:rPr sz="4400" spc="-10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4400" spc="-10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4400" spc="-10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4400" spc="-10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Britain</a:t>
            </a:r>
          </a:p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Traditional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games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remained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3200"/>
              </a:lnSpc>
              <a:spcBef>
                <a:spcPts val="256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century.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These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included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games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such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as</a:t>
            </a:r>
          </a:p>
          <a:p>
            <a:pPr marL="342900" fontAlgn="auto">
              <a:lnSpc>
                <a:spcPts val="3200"/>
              </a:lnSpc>
              <a:spcBef>
                <a:spcPts val="20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chess,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draughts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backgammon.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They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also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tennis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rough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version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football.</a:t>
            </a:r>
          </a:p>
          <a:p>
            <a:pPr fontAlgn="auto">
              <a:lnSpc>
                <a:spcPts val="3630"/>
              </a:lnSpc>
              <a:spcBef>
                <a:spcPts val="481"/>
              </a:spcBef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Horse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racing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carried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centuries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before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3200" spc="-8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this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time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</a:p>
          <a:p>
            <a:pPr marL="342900" fontAlgn="auto">
              <a:lnSpc>
                <a:spcPts val="3200"/>
              </a:lnSpc>
              <a:spcBef>
                <a:spcPts val="20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became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professional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sport.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Jockey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Club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formed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1727.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Derby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began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1780.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4845050"/>
            <a:ext cx="7613650" cy="14890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rich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card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games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gambling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</a:p>
          <a:p>
            <a:pPr marL="342900" fontAlgn="auto">
              <a:lnSpc>
                <a:spcPts val="3200"/>
              </a:lnSpc>
              <a:spcBef>
                <a:spcPts val="255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popular.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theatre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also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popular.</a:t>
            </a:r>
          </a:p>
          <a:p>
            <a:pPr fontAlgn="auto">
              <a:lnSpc>
                <a:spcPts val="3630"/>
              </a:lnSpc>
              <a:spcBef>
                <a:spcPts val="481"/>
              </a:spcBef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London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pleasure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gardens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created.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549275" y="528638"/>
            <a:ext cx="8129588" cy="34401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Reading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also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pastime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first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novels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</a:p>
          <a:p>
            <a:pPr marL="342900" fontAlgn="auto">
              <a:lnSpc>
                <a:spcPts val="3200"/>
              </a:lnSpc>
              <a:spcBef>
                <a:spcPts val="64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published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</a:t>
            </a:r>
            <a:r>
              <a:rPr sz="3200" spc="-8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this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time.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Books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still</a:t>
            </a:r>
          </a:p>
          <a:p>
            <a:pPr marL="342900"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expensive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many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towns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you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could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pay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</a:p>
          <a:p>
            <a:pPr marL="342900" fontAlgn="auto">
              <a:lnSpc>
                <a:spcPts val="3200"/>
              </a:lnSpc>
              <a:spcBef>
                <a:spcPts val="64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join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circulating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library.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first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daily</a:t>
            </a:r>
          </a:p>
          <a:p>
            <a:pPr marL="342900" fontAlgn="auto">
              <a:lnSpc>
                <a:spcPts val="3200"/>
              </a:lnSpc>
              <a:spcBef>
                <a:spcPts val="63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newspaper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printed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1702.</a:t>
            </a:r>
          </a:p>
          <a:p>
            <a:pPr marL="342900" fontAlgn="auto">
              <a:lnSpc>
                <a:spcPts val="3200"/>
              </a:lnSpc>
              <a:spcBef>
                <a:spcPts val="690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3200" spc="-7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 i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Times</a:t>
            </a:r>
            <a:r>
              <a:rPr sz="3200" spc="-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began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1785.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4040188"/>
            <a:ext cx="5375275" cy="5127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Rich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people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liked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fox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hunting.</a:t>
            </a:r>
          </a:p>
        </p:txBody>
      </p:sp>
      <p:sp>
        <p:nvSpPr>
          <p:cNvPr id="5" name="object 5"/>
          <p:cNvSpPr txBox="1"/>
          <p:nvPr>
            <p:custDataLst>
              <p:tags r:id="rId4"/>
            </p:custDataLst>
          </p:nvPr>
        </p:nvSpPr>
        <p:spPr>
          <a:xfrm>
            <a:off x="549275" y="4625975"/>
            <a:ext cx="7956550" cy="10017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3630"/>
              </a:lnSpc>
              <a:defRPr/>
            </a:pPr>
            <a:r>
              <a:rPr sz="3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3250" spc="7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Public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executions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3200" spc="-7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also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popular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they</a:t>
            </a:r>
          </a:p>
          <a:p>
            <a:pPr marL="342900" fontAlgn="auto">
              <a:lnSpc>
                <a:spcPts val="3200"/>
              </a:lnSpc>
              <a:spcBef>
                <a:spcPts val="689"/>
              </a:spcBef>
              <a:defRPr/>
            </a:pP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drew</a:t>
            </a:r>
            <a:r>
              <a:rPr sz="3200" spc="-7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large</a:t>
            </a:r>
            <a:r>
              <a:rPr sz="3200" spc="-7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3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crowds.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2690813" y="588963"/>
            <a:ext cx="3929062" cy="6223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4400"/>
              </a:lnSpc>
              <a:defRPr/>
            </a:pP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18</a:t>
            </a:r>
            <a:r>
              <a:rPr sz="4350" baseline="2999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</a:t>
            </a:r>
            <a:r>
              <a:rPr sz="4350" spc="-85" baseline="2999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c.</a:t>
            </a:r>
            <a:r>
              <a:rPr sz="4400" spc="-10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4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Education</a:t>
            </a:r>
          </a:p>
        </p:txBody>
      </p:sp>
      <p:sp>
        <p:nvSpPr>
          <p:cNvPr id="4" name="object 4"/>
          <p:cNvSpPr txBox="1"/>
          <p:nvPr>
            <p:custDataLst>
              <p:tags r:id="rId3"/>
            </p:custDataLst>
          </p:nvPr>
        </p:nvSpPr>
        <p:spPr>
          <a:xfrm>
            <a:off x="549275" y="1590675"/>
            <a:ext cx="8058150" cy="399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2848"/>
              </a:lnSpc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early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18th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century</a:t>
            </a:r>
            <a:r>
              <a:rPr sz="2500" spc="-2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charity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schools</a:t>
            </a:r>
            <a:r>
              <a:rPr sz="2500" spc="-4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founded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many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towns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England.</a:t>
            </a:r>
          </a:p>
          <a:p>
            <a:pPr fontAlgn="auto">
              <a:lnSpc>
                <a:spcPts val="2848"/>
              </a:lnSpc>
              <a:spcBef>
                <a:spcPts val="116"/>
              </a:spcBef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They</a:t>
            </a:r>
            <a:r>
              <a:rPr sz="2500" spc="-6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sometimes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called</a:t>
            </a:r>
            <a:r>
              <a:rPr sz="2500" spc="-11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Blue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Coat</a:t>
            </a:r>
            <a:r>
              <a:rPr sz="2500" spc="-6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Schools</a:t>
            </a:r>
            <a:r>
              <a:rPr sz="2500" spc="-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because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colour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children's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uniforms.</a:t>
            </a:r>
          </a:p>
          <a:p>
            <a:pPr fontAlgn="auto">
              <a:lnSpc>
                <a:spcPts val="2848"/>
              </a:lnSpc>
              <a:spcBef>
                <a:spcPts val="66"/>
              </a:spcBef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Boys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from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well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off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families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went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2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grammar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schools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.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Girls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from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well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off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families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also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went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school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but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felt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important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them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learn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'accomplishments'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like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embroidery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and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music</a:t>
            </a:r>
            <a:r>
              <a:rPr sz="2500" spc="-4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rather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than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academic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subjects.</a:t>
            </a:r>
          </a:p>
          <a:p>
            <a:pPr fontAlgn="auto">
              <a:lnSpc>
                <a:spcPts val="2848"/>
              </a:lnSpc>
              <a:spcBef>
                <a:spcPts val="66"/>
              </a:spcBef>
              <a:defRPr/>
            </a:pPr>
            <a:r>
              <a:rPr sz="25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550" spc="116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However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non-comformists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or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dissenters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 spc="3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(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Protestants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who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did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not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belong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Church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England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)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were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not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allowed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attend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most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public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schools.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Instead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they</a:t>
            </a:r>
            <a:r>
              <a:rPr sz="2500" spc="-6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went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</a:t>
            </a:r>
            <a:r>
              <a:rPr sz="2500" spc="-57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their</a:t>
            </a:r>
          </a:p>
          <a:p>
            <a:pPr marL="342900" fontAlgn="auto">
              <a:lnSpc>
                <a:spcPts val="2400"/>
              </a:lnSpc>
              <a:defRPr/>
            </a:pP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own</a:t>
            </a:r>
            <a:r>
              <a:rPr sz="2500" spc="-58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dissenting</a:t>
            </a:r>
            <a:r>
              <a:rPr sz="2500" spc="-6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5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academies.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bject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" name="object 3"/>
          <p:cNvSpPr txBox="1"/>
          <p:nvPr>
            <p:custDataLst>
              <p:tags r:id="rId2"/>
            </p:custDataLst>
          </p:nvPr>
        </p:nvSpPr>
        <p:spPr>
          <a:xfrm>
            <a:off x="414338" y="617538"/>
            <a:ext cx="6219825" cy="52609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spAutoFit/>
          </a:bodyPr>
          <a:lstStyle/>
          <a:p>
            <a:pPr fontAlgn="auto">
              <a:lnSpc>
                <a:spcPts val="2513"/>
              </a:lnSpc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Calibri"/>
                <a:cs typeface="Calibri"/>
                <a:sym typeface="Wingdings"/>
                <a:hlinkClick r:id="rId5"/>
              </a:rPr>
              <a:t>John</a:t>
            </a:r>
            <a:r>
              <a:rPr sz="2200" u="sng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/>
                <a:cs typeface="Times New Roman"/>
                <a:sym typeface="Wingdings"/>
                <a:hlinkClick r:id="rId5"/>
              </a:rPr>
              <a:t> </a:t>
            </a:r>
            <a:r>
              <a:rPr sz="2200" u="sng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Calibri"/>
                <a:cs typeface="Calibri"/>
                <a:sym typeface="Wingdings"/>
                <a:hlinkClick r:id="rId5"/>
              </a:rPr>
              <a:t>Locke</a:t>
            </a:r>
            <a:r>
              <a:rPr sz="2200" spc="-11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/>
                <a:cs typeface="Times New Roman"/>
                <a:sym typeface="Wingdings"/>
                <a:hlinkClick r:id="rId5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was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most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influential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  <a:hlinkClick r:id="rId5"/>
              </a:rPr>
              <a:t>Enlightenment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  <a:hlinkClick r:id="rId5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  <a:hlinkClick r:id="rId5"/>
              </a:rPr>
              <a:t>thinkers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.</a:t>
            </a:r>
          </a:p>
          <a:p>
            <a:pPr fontAlgn="auto">
              <a:lnSpc>
                <a:spcPts val="2513"/>
              </a:lnSpc>
              <a:spcBef>
                <a:spcPts val="5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  <a:r>
              <a:rPr sz="2200" spc="-4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influenced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other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thinkers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such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as</a:t>
            </a:r>
            <a:r>
              <a:rPr sz="2200" spc="-6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Rousseau,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 spc="-2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Voltaire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,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among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others.</a:t>
            </a:r>
          </a:p>
          <a:p>
            <a:pPr fontAlgn="auto">
              <a:lnSpc>
                <a:spcPts val="2513"/>
              </a:lnSpc>
              <a:spcBef>
                <a:spcPts val="5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"He</a:t>
            </a:r>
            <a:r>
              <a:rPr sz="2200" spc="-56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one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dozen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or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so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thinkers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who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are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remembered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their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influential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contributions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across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broad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spectrum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philosophical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subfields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--in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Locke's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case,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across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epistemology,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philosophy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language,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philosophy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mind,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metaphysics,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rational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theology,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ethics,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and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political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 spc="-1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philosophy.“</a:t>
            </a:r>
          </a:p>
          <a:p>
            <a:pPr fontAlgn="auto">
              <a:lnSpc>
                <a:spcPts val="2513"/>
              </a:lnSpc>
              <a:spcBef>
                <a:spcPts val="5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  <a:r>
              <a:rPr sz="2200" spc="-4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still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known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today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for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liberalism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political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theory.</a:t>
            </a:r>
          </a:p>
          <a:p>
            <a:pPr fontAlgn="auto">
              <a:lnSpc>
                <a:spcPts val="2513"/>
              </a:lnSpc>
              <a:spcBef>
                <a:spcPts val="5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The</a:t>
            </a:r>
            <a:r>
              <a:rPr sz="2200" spc="-4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main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goal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most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people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remember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about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him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famous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words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of</a:t>
            </a:r>
            <a:r>
              <a:rPr sz="2200" spc="-123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"</a:t>
            </a:r>
            <a:r>
              <a:rPr sz="2200" spc="-55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Life,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Liberty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and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Calibri"/>
                <a:cs typeface="Calibri"/>
                <a:sym typeface="Wingdings"/>
              </a:rPr>
              <a:t>Property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."</a:t>
            </a:r>
          </a:p>
          <a:p>
            <a:pPr fontAlgn="auto">
              <a:lnSpc>
                <a:spcPts val="2513"/>
              </a:lnSpc>
              <a:spcBef>
                <a:spcPts val="53"/>
              </a:spcBef>
              <a:defRPr/>
            </a:pPr>
            <a:r>
              <a:rPr sz="22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DRDCPT+ArialMT"/>
                <a:cs typeface="DRDCPT+ArialMT"/>
                <a:sym typeface="Wingdings"/>
              </a:rPr>
              <a:t>•</a:t>
            </a:r>
            <a:r>
              <a:rPr sz="2250" spc="135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With</a:t>
            </a:r>
            <a:r>
              <a:rPr sz="2200" spc="-49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property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he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stated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that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it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is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a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natural</a:t>
            </a:r>
            <a:r>
              <a:rPr sz="2200" spc="-52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right</a:t>
            </a:r>
          </a:p>
          <a:p>
            <a:pPr marL="342900" fontAlgn="auto">
              <a:lnSpc>
                <a:spcPts val="2111"/>
              </a:lnSpc>
              <a:defRPr/>
            </a:pP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derived</a:t>
            </a:r>
            <a:r>
              <a:rPr sz="2200" spc="-5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from</a:t>
            </a:r>
            <a:r>
              <a:rPr sz="2200" spc="-54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sz="22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Calibri"/>
                <a:cs typeface="Calibri"/>
                <a:sym typeface="Wingdings"/>
              </a:rPr>
              <a:t>labor.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0.06.14"/>
  <p:tag name="AS_TITLE" val="Aspose.Slides for .NET 2.0"/>
  <p:tag name="AS_VERSION" val="2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1566</Words>
  <Application>Microsoft Office PowerPoint</Application>
  <PresentationFormat>On-screen Show (4:3)</PresentationFormat>
  <Paragraphs>206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Times New Roman</vt:lpstr>
      <vt:lpstr>Arial</vt:lpstr>
      <vt:lpstr>Wingdings</vt:lpstr>
      <vt:lpstr>DRDCPT+ArialMT</vt:lpstr>
      <vt:lpstr>Calibri</vt:lpstr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subject/>
  <dc:creator>Administrator</dc:creator>
  <cp:keywords/>
  <dc:description/>
  <cp:lastModifiedBy>Windows User</cp:lastModifiedBy>
  <cp:revision>4</cp:revision>
  <cp:lastPrinted>1601-01-01T00:00:00Z</cp:lastPrinted>
  <dcterms:created xsi:type="dcterms:W3CDTF">1601-01-01T00:00:00Z</dcterms:created>
  <dcterms:modified xsi:type="dcterms:W3CDTF">2024-11-11T16:35:56Z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967197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S10.3.1</vt:lpwstr>
  </property>
</Properties>
</file>