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0" r:id="rId5"/>
    <p:sldId id="261" r:id="rId6"/>
    <p:sldId id="262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44213AF-26F6-41FA-8D85-E2C5388D6E58}" type="datetimeFigureOut">
              <a:rPr lang="en-US" smtClean="0"/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44213AF-26F6-41FA-8D85-E2C5388D6E58}" type="datetimeFigureOut">
              <a:rPr lang="en-US" smtClean="0"/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44213AF-26F6-41FA-8D85-E2C5388D6E58}" type="datetimeFigureOut">
              <a:rPr lang="en-US" smtClean="0"/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3071810"/>
            <a:ext cx="8501090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jpUkjp.kh.Nr.uhjh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cjtpg;Nguhrphpah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jkpo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;;;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j;Jiw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Vy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tptrhapfs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rq;ff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fy;Y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}hp&gt;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Nghbehaf;fD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}h;</a:t>
            </a:r>
            <a:endParaRPr lang="en-IN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90231" y="714356"/>
            <a:ext cx="606791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1450" y="2547938"/>
            <a:ext cx="88011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28662" y="500042"/>
            <a:ext cx="750099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09563" y="571480"/>
            <a:ext cx="8524875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8596" y="428604"/>
            <a:ext cx="828680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12" y="2214554"/>
            <a:ext cx="35477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நன்றி</a:t>
            </a:r>
            <a:endParaRPr lang="en-IN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0</TotalTime>
  <Words>97</Words>
  <Application>WPS Presentation</Application>
  <PresentationFormat>On-screen Show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SimSun</vt:lpstr>
      <vt:lpstr>Wingdings</vt:lpstr>
      <vt:lpstr>Wingdings 2</vt:lpstr>
      <vt:lpstr>Verdana</vt:lpstr>
      <vt:lpstr>Andalus</vt:lpstr>
      <vt:lpstr>Segoe Print</vt:lpstr>
      <vt:lpstr>Century Gothic</vt:lpstr>
      <vt:lpstr>Microsoft YaHei</vt:lpstr>
      <vt:lpstr>Arial Unicode MS</vt:lpstr>
      <vt:lpstr>Calibri</vt:lpstr>
      <vt:lpstr>Bamini</vt:lpstr>
      <vt:lpstr>Verve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CPAC</cp:lastModifiedBy>
  <cp:revision>14</cp:revision>
  <dcterms:created xsi:type="dcterms:W3CDTF">2024-11-08T10:42:00Z</dcterms:created>
  <dcterms:modified xsi:type="dcterms:W3CDTF">2024-11-12T08:25:00Z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DA18C5B325F544A0AA3489C7B87C7536_12</vt:lpwstr>
  </property>
  <property fmtid="{D5CDD505-2E9C-101B-9397-08002B2CF9AE}" pid="3" name="KSOProductBuildVer">
    <vt:lpwstr>1033-12.2.0.18607</vt:lpwstr>
  </property>
</Properties>
</file>