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A6B7E-D441-4F4B-8BAA-7E129334392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9FBE-15FB-446D-B11A-927AF80D0A2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11-09 at 2.49.08 PM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26166"/>
            <a:ext cx="9144000" cy="30268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62200" y="1447800"/>
            <a:ext cx="4572000" cy="11988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Kidth;.ny.myNkY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&gt;</a:t>
            </a:r>
            <a:endParaRPr lang="en-US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jkpo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;;;</a:t>
            </a:r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j;Jiwj;jiyth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;&gt;</a:t>
            </a:r>
            <a:endParaRPr lang="en-US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Vy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 </a:t>
            </a:r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tptrhapfs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rq;ff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fy;Y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}hp&gt;</a:t>
            </a:r>
            <a:endParaRPr lang="en-US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Nghbehaf;fD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}h;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11-09 at 2.49.50 PM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77900"/>
            <a:ext cx="9144000" cy="4902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11-09 at 2.50.19 PM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46100"/>
            <a:ext cx="9144000" cy="5765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11-09 at 2.51.27 PM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8324" y="0"/>
            <a:ext cx="45273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11-09 at 2.51.27 PM (1)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9755" y="0"/>
            <a:ext cx="448448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WPS Presentation</Application>
  <PresentationFormat>On-screen Show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SimSun</vt:lpstr>
      <vt:lpstr>Wingdings</vt:lpstr>
      <vt:lpstr>Andalus</vt:lpstr>
      <vt:lpstr>Segoe Print</vt:lpstr>
      <vt:lpstr>Microsoft YaHei</vt:lpstr>
      <vt:lpstr>Arial Unicode MS</vt:lpstr>
      <vt:lpstr>Calibri</vt:lpstr>
      <vt:lpstr>Bamini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SUDHARSAN</dc:creator>
  <cp:lastModifiedBy>CPAC</cp:lastModifiedBy>
  <cp:revision>2</cp:revision>
  <dcterms:created xsi:type="dcterms:W3CDTF">2024-11-10T02:22:00Z</dcterms:created>
  <dcterms:modified xsi:type="dcterms:W3CDTF">2024-11-12T08:40:33Z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751492FFAC594082A1241C19E67CE5F8_12</vt:lpwstr>
  </property>
  <property fmtid="{D5CDD505-2E9C-101B-9397-08002B2CF9AE}" pid="3" name="KSOProductBuildVer">
    <vt:lpwstr>1033-12.2.0.18607</vt:lpwstr>
  </property>
</Properties>
</file>