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60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117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8890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/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/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/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/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/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/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/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/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/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/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/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/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/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/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61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025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025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61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305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544213AF-26F6-41FA-8D85-E2C5388D6E58}" type="datetimeFigureOut">
              <a:rPr lang="en-US" smtClean="0"/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 panose="05000000000000000000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410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 panose="05000000000000000000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950" indent="-228600" algn="l" rtl="0" eaLnBrk="1" latinLnBrk="0" hangingPunct="1">
        <a:spcBef>
          <a:spcPct val="20000"/>
        </a:spcBef>
        <a:buClr>
          <a:schemeClr val="accent2"/>
        </a:buClr>
        <a:buFont typeface="Wingdings 2" panose="05020102010507070707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745" indent="-228600" algn="l" rtl="0" eaLnBrk="1" latinLnBrk="0" hangingPunct="1">
        <a:spcBef>
          <a:spcPct val="20000"/>
        </a:spcBef>
        <a:buClr>
          <a:schemeClr val="accent3"/>
        </a:buClr>
        <a:buFont typeface="Wingdings 3" panose="05040102010807070707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455" indent="-210185" algn="l" rtl="0" eaLnBrk="1" latinLnBrk="0" hangingPunct="1">
        <a:spcBef>
          <a:spcPct val="20000"/>
        </a:spcBef>
        <a:buClr>
          <a:schemeClr val="accent3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055" indent="-210185" algn="l" rtl="0" eaLnBrk="1" latinLnBrk="0" hangingPunct="1">
        <a:spcBef>
          <a:spcPct val="20000"/>
        </a:spcBef>
        <a:buClr>
          <a:schemeClr val="accent3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825" indent="-182880" algn="l" rtl="0" eaLnBrk="1" latinLnBrk="0" hangingPunct="1">
        <a:spcBef>
          <a:spcPct val="20000"/>
        </a:spcBef>
        <a:buClr>
          <a:schemeClr val="accent4"/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4230" indent="-182880" algn="l" rtl="0" eaLnBrk="1" latinLnBrk="0" hangingPunct="1">
        <a:spcBef>
          <a:spcPct val="20000"/>
        </a:spcBef>
        <a:buClr>
          <a:schemeClr val="accent4"/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3071810"/>
            <a:ext cx="8501090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jpUkjp.kh.Nr.uhjh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cjtpg;Nguhrphpah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jkpo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;;;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j;Jiw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Vy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tptrhapfs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rq;ff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fy;Y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}hp&gt;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Nghbehaf;fD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}h;</a:t>
            </a:r>
            <a:endParaRPr lang="en-IN" sz="28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57290" y="1142984"/>
            <a:ext cx="67722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85875" y="571480"/>
            <a:ext cx="657225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blob:https://web.whatsapp.com/a7c32f2d-2d71-45b2-8dd1-15ec1083d8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IN"/>
          </a:p>
        </p:txBody>
      </p:sp>
      <p:sp>
        <p:nvSpPr>
          <p:cNvPr id="10244" name="AutoShape 4" descr="blob:https://web.whatsapp.com/a7c32f2d-2d71-45b2-8dd1-15ec1083d8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IN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14348" y="571481"/>
            <a:ext cx="7858180" cy="55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4612" y="2214554"/>
            <a:ext cx="354776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நன்றி</a:t>
            </a:r>
            <a:endParaRPr lang="en-IN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0</TotalTime>
  <Words>97</Words>
  <Application>WPS Presentation</Application>
  <PresentationFormat>On-screen Show (4:3)</PresentationFormat>
  <Paragraphs>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8" baseType="lpstr">
      <vt:lpstr>Arial</vt:lpstr>
      <vt:lpstr>SimSun</vt:lpstr>
      <vt:lpstr>Wingdings</vt:lpstr>
      <vt:lpstr>Wingdings</vt:lpstr>
      <vt:lpstr>Wingdings 2</vt:lpstr>
      <vt:lpstr>Wingdings 3</vt:lpstr>
      <vt:lpstr>Andalus</vt:lpstr>
      <vt:lpstr>Segoe Print</vt:lpstr>
      <vt:lpstr>Microsoft YaHei</vt:lpstr>
      <vt:lpstr>Arial Unicode MS</vt:lpstr>
      <vt:lpstr>Corbel</vt:lpstr>
      <vt:lpstr>Calibri</vt:lpstr>
      <vt:lpstr>Bamini</vt:lpstr>
      <vt:lpstr>Metro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CPAC</cp:lastModifiedBy>
  <cp:revision>14</cp:revision>
  <dcterms:created xsi:type="dcterms:W3CDTF">2024-11-08T10:42:00Z</dcterms:created>
  <dcterms:modified xsi:type="dcterms:W3CDTF">2024-11-12T08:25:44Z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12A4DAA915414984932DDDFDD8027F7B_12</vt:lpwstr>
  </property>
  <property fmtid="{D5CDD505-2E9C-101B-9397-08002B2CF9AE}" pid="3" name="KSOProductBuildVer">
    <vt:lpwstr>1033-12.2.0.18607</vt:lpwstr>
  </property>
</Properties>
</file>