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pm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3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3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2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5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4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8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4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7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9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0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0A4E1-660E-47D0-BB76-D0CD6F9FB0D8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BFCAD-25E4-4BD3-9643-F124DBBE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2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pm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961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SCIENCE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0625" y="1996225"/>
            <a:ext cx="6053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anose="02040602050305030304" pitchFamily="18" charset="0"/>
              </a:rPr>
              <a:t>DEPARTMENT OF PHYSICS (SF)</a:t>
            </a:r>
            <a:endParaRPr lang="en-IN" sz="2800" b="1" dirty="0"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62162" y="4005330"/>
            <a:ext cx="26015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Book Antiqua" panose="02040602050305030304" pitchFamily="18" charset="0"/>
              </a:rPr>
              <a:t>PREPARED BY</a:t>
            </a:r>
          </a:p>
          <a:p>
            <a:r>
              <a:rPr lang="en-US" b="1" dirty="0" smtClean="0">
                <a:latin typeface="Book Antiqua" panose="02040602050305030304" pitchFamily="18" charset="0"/>
              </a:rPr>
              <a:t>PROF.R.YOGA</a:t>
            </a:r>
          </a:p>
          <a:p>
            <a:r>
              <a:rPr lang="en-US" b="1" dirty="0" smtClean="0">
                <a:latin typeface="Book Antiqua" panose="02040602050305030304" pitchFamily="18" charset="0"/>
              </a:rPr>
              <a:t>GUEST LECTURER</a:t>
            </a:r>
          </a:p>
          <a:p>
            <a:r>
              <a:rPr lang="en-US" b="1" dirty="0" smtClean="0">
                <a:latin typeface="Book Antiqua" panose="02040602050305030304" pitchFamily="18" charset="0"/>
              </a:rPr>
              <a:t>CPA COLLEGE</a:t>
            </a:r>
          </a:p>
          <a:p>
            <a:r>
              <a:rPr lang="en-US" b="1" dirty="0" smtClean="0">
                <a:latin typeface="Book Antiqua" panose="02040602050305030304" pitchFamily="18" charset="0"/>
              </a:rPr>
              <a:t>BODI.</a:t>
            </a:r>
            <a:endParaRPr lang="en-IN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45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CRYSTAL STRUCTURE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07" y="1690688"/>
            <a:ext cx="11040915" cy="4555566"/>
          </a:xfrm>
        </p:spPr>
      </p:pic>
    </p:spTree>
    <p:extLst>
      <p:ext uri="{BB962C8B-B14F-4D97-AF65-F5344CB8AC3E}">
        <p14:creationId xmlns:p14="http://schemas.microsoft.com/office/powerpoint/2010/main" val="128697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8" y="130580"/>
            <a:ext cx="8474298" cy="629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2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6" y="594405"/>
            <a:ext cx="7611414" cy="573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9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9" y="1062748"/>
            <a:ext cx="10052067" cy="450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4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834" y="628235"/>
            <a:ext cx="8229600" cy="55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64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231" y="159063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MAGNETIZATION MATERIALS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Diamagnetism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is a quantum mechanical effect that occurs in all materials; when it is the only contribution to the magnetism, the material is called 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diamagnetic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Image result for diamagnetis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diamagnetis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116" y="3297462"/>
            <a:ext cx="5759002" cy="287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7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37" y="226305"/>
            <a:ext cx="7624293" cy="57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83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15" y="271306"/>
            <a:ext cx="8011251" cy="600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6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468" y="338834"/>
            <a:ext cx="8590208" cy="570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5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713" y="295876"/>
            <a:ext cx="7701566" cy="647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26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3" y="226453"/>
            <a:ext cx="11678993" cy="583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39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08" y="30869"/>
            <a:ext cx="7894750" cy="667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94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PRINCIPLE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60" y="2346359"/>
            <a:ext cx="9264778" cy="2779434"/>
          </a:xfrm>
        </p:spPr>
      </p:pic>
    </p:spTree>
    <p:extLst>
      <p:ext uri="{BB962C8B-B14F-4D97-AF65-F5344CB8AC3E}">
        <p14:creationId xmlns:p14="http://schemas.microsoft.com/office/powerpoint/2010/main" val="183838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70" y="994587"/>
            <a:ext cx="8344253" cy="44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25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685" y="751298"/>
            <a:ext cx="6503830" cy="511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4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79" y="-16815"/>
            <a:ext cx="9040969" cy="60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71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59" y="443678"/>
            <a:ext cx="8628845" cy="574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24</Words>
  <Application>Microsoft Office PowerPoint</Application>
  <PresentationFormat>Widescreen</PresentationFormat>
  <Paragraphs>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Book Antiqua</vt:lpstr>
      <vt:lpstr>Calibri</vt:lpstr>
      <vt:lpstr>Calibri Light</vt:lpstr>
      <vt:lpstr>Times New Roman</vt:lpstr>
      <vt:lpstr>Office Theme</vt:lpstr>
      <vt:lpstr>MATERIAL SCIENCE</vt:lpstr>
      <vt:lpstr>CRYSTAL STRUCTURE</vt:lpstr>
      <vt:lpstr>PowerPoint Presentation</vt:lpstr>
      <vt:lpstr>PowerPoint Presentation</vt:lpstr>
      <vt:lpstr>PowerPoint Presentation</vt:lpstr>
      <vt:lpstr>PowerPoint Presentation</vt:lpstr>
      <vt:lpstr>MAGNETIZATION MATERIALS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LASER PRINCIPLE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SCIENCE</dc:title>
  <dc:creator>LIB-6</dc:creator>
  <cp:lastModifiedBy>User</cp:lastModifiedBy>
  <cp:revision>7</cp:revision>
  <dcterms:created xsi:type="dcterms:W3CDTF">2020-02-28T08:44:55Z</dcterms:created>
  <dcterms:modified xsi:type="dcterms:W3CDTF">2024-11-12T13:31:33Z</dcterms:modified>
</cp:coreProperties>
</file>