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7"/>
  </p:notesMasterIdLst>
  <p:sldIdLst>
    <p:sldId id="27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ctr"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ctr"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ctr"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ctr"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4" d="100"/>
          <a:sy n="74" d="100"/>
        </p:scale>
        <p:origin x="126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xmlns="" id="{E292A555-0146-DE70-7D9E-1285ADF004A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GB" altLang="en-US"/>
          </a:p>
        </p:txBody>
      </p:sp>
      <p:sp>
        <p:nvSpPr>
          <p:cNvPr id="17411" name="Rectangle 3">
            <a:extLst>
              <a:ext uri="{FF2B5EF4-FFF2-40B4-BE49-F238E27FC236}">
                <a16:creationId xmlns:a16="http://schemas.microsoft.com/office/drawing/2014/main" xmlns="" id="{21F7E532-FBF5-F31E-4C13-4CD3B9097233}"/>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17412" name="Rectangle 4">
            <a:extLst>
              <a:ext uri="{FF2B5EF4-FFF2-40B4-BE49-F238E27FC236}">
                <a16:creationId xmlns:a16="http://schemas.microsoft.com/office/drawing/2014/main" xmlns="" id="{FE42F551-11FA-FEE0-ED06-A7F53825981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a:extLst>
              <a:ext uri="{FF2B5EF4-FFF2-40B4-BE49-F238E27FC236}">
                <a16:creationId xmlns:a16="http://schemas.microsoft.com/office/drawing/2014/main" xmlns="" id="{B1FB0511-412F-DD31-CEE1-94DA75D29A3E}"/>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7414" name="Rectangle 6">
            <a:extLst>
              <a:ext uri="{FF2B5EF4-FFF2-40B4-BE49-F238E27FC236}">
                <a16:creationId xmlns:a16="http://schemas.microsoft.com/office/drawing/2014/main" xmlns="" id="{EA0128E2-11AE-5D0A-0836-5E43CD1E214E}"/>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GB" altLang="en-US"/>
          </a:p>
        </p:txBody>
      </p:sp>
      <p:sp>
        <p:nvSpPr>
          <p:cNvPr id="17415" name="Rectangle 7">
            <a:extLst>
              <a:ext uri="{FF2B5EF4-FFF2-40B4-BE49-F238E27FC236}">
                <a16:creationId xmlns:a16="http://schemas.microsoft.com/office/drawing/2014/main" xmlns="" id="{696ED267-F13C-B61F-E19C-350A332FDC74}"/>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BBE917B-30D6-4F7B-82AE-D8A40072B19E}" type="slidenum">
              <a:rPr lang="en-GB" altLang="en-US"/>
              <a:pPr/>
              <a:t>‹#›</a:t>
            </a:fld>
            <a:endParaRPr lang="en-GB" altLang="en-US"/>
          </a:p>
        </p:txBody>
      </p:sp>
    </p:spTree>
    <p:extLst>
      <p:ext uri="{BB962C8B-B14F-4D97-AF65-F5344CB8AC3E}">
        <p14:creationId xmlns:p14="http://schemas.microsoft.com/office/powerpoint/2010/main" val="114689955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3E221003-9664-54E9-1B89-13C249A6056A}"/>
              </a:ext>
            </a:extLst>
          </p:cNvPr>
          <p:cNvSpPr>
            <a:spLocks noGrp="1" noChangeArrowheads="1"/>
          </p:cNvSpPr>
          <p:nvPr>
            <p:ph type="sldNum" sz="quarter" idx="5"/>
          </p:nvPr>
        </p:nvSpPr>
        <p:spPr>
          <a:ln/>
        </p:spPr>
        <p:txBody>
          <a:bodyPr/>
          <a:lstStyle/>
          <a:p>
            <a:fld id="{27C9B23B-641A-4D2F-A660-5EBC13FB9034}" type="slidenum">
              <a:rPr lang="en-GB" altLang="en-US"/>
              <a:pPr/>
              <a:t>2</a:t>
            </a:fld>
            <a:endParaRPr lang="en-GB" altLang="en-US"/>
          </a:p>
        </p:txBody>
      </p:sp>
      <p:sp>
        <p:nvSpPr>
          <p:cNvPr id="18434" name="Rectangle 2">
            <a:extLst>
              <a:ext uri="{FF2B5EF4-FFF2-40B4-BE49-F238E27FC236}">
                <a16:creationId xmlns:a16="http://schemas.microsoft.com/office/drawing/2014/main" xmlns="" id="{B899D404-176C-D37D-5D4F-06CDD0C4BBFC}"/>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xmlns="" id="{7FD12CD6-14D8-C3DB-998A-0A5BA4BDFBA9}"/>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4115895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CB1EB4A2-8FCB-9095-B503-07182B2B34DE}"/>
              </a:ext>
            </a:extLst>
          </p:cNvPr>
          <p:cNvSpPr>
            <a:spLocks noGrp="1" noChangeArrowheads="1"/>
          </p:cNvSpPr>
          <p:nvPr>
            <p:ph type="sldNum" sz="quarter" idx="5"/>
          </p:nvPr>
        </p:nvSpPr>
        <p:spPr>
          <a:ln/>
        </p:spPr>
        <p:txBody>
          <a:bodyPr/>
          <a:lstStyle/>
          <a:p>
            <a:fld id="{C7A1DCCF-22D7-4AE4-9912-BCAEB784A89A}" type="slidenum">
              <a:rPr lang="en-GB" altLang="en-US"/>
              <a:pPr/>
              <a:t>3</a:t>
            </a:fld>
            <a:endParaRPr lang="en-GB" altLang="en-US"/>
          </a:p>
        </p:txBody>
      </p:sp>
      <p:sp>
        <p:nvSpPr>
          <p:cNvPr id="19458" name="Rectangle 2">
            <a:extLst>
              <a:ext uri="{FF2B5EF4-FFF2-40B4-BE49-F238E27FC236}">
                <a16:creationId xmlns:a16="http://schemas.microsoft.com/office/drawing/2014/main" xmlns="" id="{3F72444F-802F-6B8E-202A-B3302477181D}"/>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xmlns="" id="{23816ADF-DA8B-DC15-19D1-9A75291377AB}"/>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282082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B20344EF-6B36-3993-6E07-21AEA7F0F6D9}"/>
              </a:ext>
            </a:extLst>
          </p:cNvPr>
          <p:cNvSpPr>
            <a:spLocks noGrp="1" noChangeArrowheads="1"/>
          </p:cNvSpPr>
          <p:nvPr>
            <p:ph type="sldNum" sz="quarter" idx="5"/>
          </p:nvPr>
        </p:nvSpPr>
        <p:spPr>
          <a:ln/>
        </p:spPr>
        <p:txBody>
          <a:bodyPr/>
          <a:lstStyle/>
          <a:p>
            <a:fld id="{D809EE29-C9BF-4FE0-A441-DD83D49C3940}" type="slidenum">
              <a:rPr lang="en-GB" altLang="en-US"/>
              <a:pPr/>
              <a:t>4</a:t>
            </a:fld>
            <a:endParaRPr lang="en-GB" altLang="en-US"/>
          </a:p>
        </p:txBody>
      </p:sp>
      <p:sp>
        <p:nvSpPr>
          <p:cNvPr id="20482" name="Rectangle 2">
            <a:extLst>
              <a:ext uri="{FF2B5EF4-FFF2-40B4-BE49-F238E27FC236}">
                <a16:creationId xmlns:a16="http://schemas.microsoft.com/office/drawing/2014/main" xmlns="" id="{355741FA-CBE7-08FE-C225-7D471B526445}"/>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xmlns="" id="{67B29138-1AEC-7D15-236E-15CA3895C43E}"/>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6611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F4B5C737-860D-0F22-FB7C-BD361DD67A7E}"/>
              </a:ext>
            </a:extLst>
          </p:cNvPr>
          <p:cNvSpPr>
            <a:spLocks noGrp="1" noChangeArrowheads="1"/>
          </p:cNvSpPr>
          <p:nvPr>
            <p:ph type="sldNum" sz="quarter" idx="5"/>
          </p:nvPr>
        </p:nvSpPr>
        <p:spPr>
          <a:ln/>
        </p:spPr>
        <p:txBody>
          <a:bodyPr/>
          <a:lstStyle/>
          <a:p>
            <a:fld id="{63F841CC-C4F7-4B77-AB6C-C744429681D3}" type="slidenum">
              <a:rPr lang="en-GB" altLang="en-US"/>
              <a:pPr/>
              <a:t>5</a:t>
            </a:fld>
            <a:endParaRPr lang="en-GB" altLang="en-US"/>
          </a:p>
        </p:txBody>
      </p:sp>
      <p:sp>
        <p:nvSpPr>
          <p:cNvPr id="21506" name="Rectangle 2">
            <a:extLst>
              <a:ext uri="{FF2B5EF4-FFF2-40B4-BE49-F238E27FC236}">
                <a16:creationId xmlns:a16="http://schemas.microsoft.com/office/drawing/2014/main" xmlns="" id="{8A6414EA-1243-5417-8C41-67A5EA9A1BDE}"/>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xmlns="" id="{A3D1C21A-C3CF-9E2B-6EF2-561617B60CF0}"/>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533155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95D1F5DF-7556-D996-6E44-FE2CEDB37FE3}"/>
              </a:ext>
            </a:extLst>
          </p:cNvPr>
          <p:cNvSpPr>
            <a:spLocks noGrp="1" noChangeArrowheads="1"/>
          </p:cNvSpPr>
          <p:nvPr>
            <p:ph type="sldNum" sz="quarter" idx="5"/>
          </p:nvPr>
        </p:nvSpPr>
        <p:spPr>
          <a:ln/>
        </p:spPr>
        <p:txBody>
          <a:bodyPr/>
          <a:lstStyle/>
          <a:p>
            <a:fld id="{20E60FB7-C0D6-4CFA-AFFE-F4B13A845C5A}" type="slidenum">
              <a:rPr lang="en-GB" altLang="en-US"/>
              <a:pPr/>
              <a:t>6</a:t>
            </a:fld>
            <a:endParaRPr lang="en-GB" altLang="en-US"/>
          </a:p>
        </p:txBody>
      </p:sp>
      <p:sp>
        <p:nvSpPr>
          <p:cNvPr id="22530" name="Rectangle 2">
            <a:extLst>
              <a:ext uri="{FF2B5EF4-FFF2-40B4-BE49-F238E27FC236}">
                <a16:creationId xmlns:a16="http://schemas.microsoft.com/office/drawing/2014/main" xmlns="" id="{9706BB6F-D894-6344-27F2-FEBE1D0A840E}"/>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xmlns="" id="{1BB3864B-DF00-35AB-F05A-9F64637DC6D2}"/>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352035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D5435A57-E57A-4ED5-1B5E-C9B1A85871F8}"/>
              </a:ext>
            </a:extLst>
          </p:cNvPr>
          <p:cNvSpPr>
            <a:spLocks noGrp="1" noChangeArrowheads="1"/>
          </p:cNvSpPr>
          <p:nvPr>
            <p:ph type="sldNum" sz="quarter" idx="5"/>
          </p:nvPr>
        </p:nvSpPr>
        <p:spPr>
          <a:ln/>
        </p:spPr>
        <p:txBody>
          <a:bodyPr/>
          <a:lstStyle/>
          <a:p>
            <a:fld id="{91C79E71-9A51-4C99-A2A5-08D305F5DA67}" type="slidenum">
              <a:rPr lang="en-GB" altLang="en-US"/>
              <a:pPr/>
              <a:t>7</a:t>
            </a:fld>
            <a:endParaRPr lang="en-GB" altLang="en-US"/>
          </a:p>
        </p:txBody>
      </p:sp>
      <p:sp>
        <p:nvSpPr>
          <p:cNvPr id="23554" name="Rectangle 2">
            <a:extLst>
              <a:ext uri="{FF2B5EF4-FFF2-40B4-BE49-F238E27FC236}">
                <a16:creationId xmlns:a16="http://schemas.microsoft.com/office/drawing/2014/main" xmlns="" id="{2079AE93-9BD0-3890-0A10-E3B614A0155E}"/>
              </a:ext>
            </a:extLst>
          </p:cNvPr>
          <p:cNvSpPr>
            <a:spLocks noGrp="1" noRot="1" noChangeAspect="1" noChangeArrowheads="1" noTextEdit="1"/>
          </p:cNvSpPr>
          <p:nvPr>
            <p:ph type="sldImg"/>
          </p:nvPr>
        </p:nvSpPr>
        <p:spPr>
          <a:ln/>
        </p:spPr>
      </p:sp>
      <p:sp>
        <p:nvSpPr>
          <p:cNvPr id="23555" name="Rectangle 3">
            <a:extLst>
              <a:ext uri="{FF2B5EF4-FFF2-40B4-BE49-F238E27FC236}">
                <a16:creationId xmlns:a16="http://schemas.microsoft.com/office/drawing/2014/main" xmlns="" id="{8BF951C4-27DE-DB7F-89AA-DE2649BD9228}"/>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540372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FE99D907-FE97-07E4-08AA-CAD971A90B5F}"/>
              </a:ext>
            </a:extLst>
          </p:cNvPr>
          <p:cNvSpPr>
            <a:spLocks noGrp="1" noChangeArrowheads="1"/>
          </p:cNvSpPr>
          <p:nvPr>
            <p:ph type="sldNum" sz="quarter" idx="5"/>
          </p:nvPr>
        </p:nvSpPr>
        <p:spPr>
          <a:ln/>
        </p:spPr>
        <p:txBody>
          <a:bodyPr/>
          <a:lstStyle/>
          <a:p>
            <a:fld id="{50B54A9F-2292-45ED-BB33-F2C9C5EA782A}" type="slidenum">
              <a:rPr lang="en-GB" altLang="en-US"/>
              <a:pPr/>
              <a:t>8</a:t>
            </a:fld>
            <a:endParaRPr lang="en-GB" altLang="en-US"/>
          </a:p>
        </p:txBody>
      </p:sp>
      <p:sp>
        <p:nvSpPr>
          <p:cNvPr id="24578" name="Rectangle 2">
            <a:extLst>
              <a:ext uri="{FF2B5EF4-FFF2-40B4-BE49-F238E27FC236}">
                <a16:creationId xmlns:a16="http://schemas.microsoft.com/office/drawing/2014/main" xmlns="" id="{1CAF550A-021A-CD32-03F7-245E53A8AE1E}"/>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xmlns="" id="{A5586A0A-4A49-DB75-CF11-5A4913295688}"/>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762933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6CB01A50-04D1-B249-92F8-B5566A67A411}"/>
              </a:ext>
            </a:extLst>
          </p:cNvPr>
          <p:cNvSpPr>
            <a:spLocks noGrp="1" noChangeArrowheads="1"/>
          </p:cNvSpPr>
          <p:nvPr>
            <p:ph type="sldNum" sz="quarter" idx="5"/>
          </p:nvPr>
        </p:nvSpPr>
        <p:spPr>
          <a:ln/>
        </p:spPr>
        <p:txBody>
          <a:bodyPr/>
          <a:lstStyle/>
          <a:p>
            <a:fld id="{BC9EB9A8-4269-4A90-9920-10E1AAF6DA94}" type="slidenum">
              <a:rPr lang="en-GB" altLang="en-US"/>
              <a:pPr/>
              <a:t>9</a:t>
            </a:fld>
            <a:endParaRPr lang="en-GB" altLang="en-US"/>
          </a:p>
        </p:txBody>
      </p:sp>
      <p:sp>
        <p:nvSpPr>
          <p:cNvPr id="25602" name="Rectangle 2">
            <a:extLst>
              <a:ext uri="{FF2B5EF4-FFF2-40B4-BE49-F238E27FC236}">
                <a16:creationId xmlns:a16="http://schemas.microsoft.com/office/drawing/2014/main" xmlns="" id="{8D25F312-4711-663F-3DCC-4C37A2FFEAEC}"/>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xmlns="" id="{B43ED6FD-A66B-6307-AD5A-AD05FBE4D208}"/>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571711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9CDCC9C8-1F88-6F98-BC1E-77F495F44833}"/>
              </a:ext>
            </a:extLst>
          </p:cNvPr>
          <p:cNvSpPr>
            <a:spLocks noGrp="1" noChangeArrowheads="1"/>
          </p:cNvSpPr>
          <p:nvPr>
            <p:ph type="sldNum" sz="quarter" idx="5"/>
          </p:nvPr>
        </p:nvSpPr>
        <p:spPr>
          <a:ln/>
        </p:spPr>
        <p:txBody>
          <a:bodyPr/>
          <a:lstStyle/>
          <a:p>
            <a:fld id="{78AA2FE4-CFF9-4CCA-B7C4-B2FDEF04CF10}" type="slidenum">
              <a:rPr lang="en-GB" altLang="en-US"/>
              <a:pPr/>
              <a:t>10</a:t>
            </a:fld>
            <a:endParaRPr lang="en-GB" altLang="en-US"/>
          </a:p>
        </p:txBody>
      </p:sp>
      <p:sp>
        <p:nvSpPr>
          <p:cNvPr id="26626" name="Rectangle 2">
            <a:extLst>
              <a:ext uri="{FF2B5EF4-FFF2-40B4-BE49-F238E27FC236}">
                <a16:creationId xmlns:a16="http://schemas.microsoft.com/office/drawing/2014/main" xmlns="" id="{5FDF88B2-7FCD-C2A5-099D-A85CED026205}"/>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xmlns="" id="{716FD0F3-2FF2-AB67-CCF7-AA03FFFCF0B6}"/>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151863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06E9B258-EC58-C451-7DD2-CF88E97FB621}"/>
              </a:ext>
            </a:extLst>
          </p:cNvPr>
          <p:cNvSpPr>
            <a:spLocks noGrp="1" noChangeArrowheads="1"/>
          </p:cNvSpPr>
          <p:nvPr>
            <p:ph type="sldNum" sz="quarter" idx="5"/>
          </p:nvPr>
        </p:nvSpPr>
        <p:spPr>
          <a:ln/>
        </p:spPr>
        <p:txBody>
          <a:bodyPr/>
          <a:lstStyle/>
          <a:p>
            <a:fld id="{BE29FC9F-7F50-44A4-AD8A-E89FD812B83C}" type="slidenum">
              <a:rPr lang="en-GB" altLang="en-US"/>
              <a:pPr/>
              <a:t>11</a:t>
            </a:fld>
            <a:endParaRPr lang="en-GB" altLang="en-US"/>
          </a:p>
        </p:txBody>
      </p:sp>
      <p:sp>
        <p:nvSpPr>
          <p:cNvPr id="27650" name="Rectangle 2">
            <a:extLst>
              <a:ext uri="{FF2B5EF4-FFF2-40B4-BE49-F238E27FC236}">
                <a16:creationId xmlns:a16="http://schemas.microsoft.com/office/drawing/2014/main" xmlns="" id="{F9AB04F9-72AF-BEFA-A975-4BDA94A00812}"/>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xmlns="" id="{4E6C9A3B-BCA1-2695-9606-9161ECBEB30A}"/>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847434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8D1E2AF0-7552-0851-C185-9CFDEDDE7459}"/>
              </a:ext>
            </a:extLst>
          </p:cNvPr>
          <p:cNvSpPr>
            <a:spLocks noGrp="1" noChangeArrowheads="1"/>
          </p:cNvSpPr>
          <p:nvPr>
            <p:ph type="sldNum" sz="quarter" idx="5"/>
          </p:nvPr>
        </p:nvSpPr>
        <p:spPr>
          <a:ln/>
        </p:spPr>
        <p:txBody>
          <a:bodyPr/>
          <a:lstStyle/>
          <a:p>
            <a:fld id="{2BC57E6F-8E2F-4C4C-8545-DAE6C9DD7B5F}" type="slidenum">
              <a:rPr lang="en-GB" altLang="en-US"/>
              <a:pPr/>
              <a:t>12</a:t>
            </a:fld>
            <a:endParaRPr lang="en-GB" altLang="en-US"/>
          </a:p>
        </p:txBody>
      </p:sp>
      <p:sp>
        <p:nvSpPr>
          <p:cNvPr id="28674" name="Rectangle 2">
            <a:extLst>
              <a:ext uri="{FF2B5EF4-FFF2-40B4-BE49-F238E27FC236}">
                <a16:creationId xmlns:a16="http://schemas.microsoft.com/office/drawing/2014/main" xmlns="" id="{54B005A5-6DAE-7278-C792-132670E4CEC9}"/>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xmlns="" id="{BF0D3FCB-038A-C266-73C9-6FD671629979}"/>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720497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58E77521-275B-0C91-97F5-BDBF9E0BA641}"/>
              </a:ext>
            </a:extLst>
          </p:cNvPr>
          <p:cNvSpPr>
            <a:spLocks noGrp="1" noChangeArrowheads="1"/>
          </p:cNvSpPr>
          <p:nvPr>
            <p:ph type="sldNum" sz="quarter" idx="5"/>
          </p:nvPr>
        </p:nvSpPr>
        <p:spPr>
          <a:ln/>
        </p:spPr>
        <p:txBody>
          <a:bodyPr/>
          <a:lstStyle/>
          <a:p>
            <a:fld id="{894177B6-2F54-4712-A680-CFE39CF22F04}" type="slidenum">
              <a:rPr lang="en-GB" altLang="en-US"/>
              <a:pPr/>
              <a:t>13</a:t>
            </a:fld>
            <a:endParaRPr lang="en-GB" altLang="en-US"/>
          </a:p>
        </p:txBody>
      </p:sp>
      <p:sp>
        <p:nvSpPr>
          <p:cNvPr id="29698" name="Rectangle 2">
            <a:extLst>
              <a:ext uri="{FF2B5EF4-FFF2-40B4-BE49-F238E27FC236}">
                <a16:creationId xmlns:a16="http://schemas.microsoft.com/office/drawing/2014/main" xmlns="" id="{A885AA21-AE38-4D5F-F9A7-685391A375EF}"/>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xmlns="" id="{205EA322-1DF3-95D7-2FA8-AFBBAFAF4D58}"/>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078056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D1238947-2C35-FED5-666D-D2646B25C501}"/>
              </a:ext>
            </a:extLst>
          </p:cNvPr>
          <p:cNvSpPr>
            <a:spLocks noGrp="1" noChangeArrowheads="1"/>
          </p:cNvSpPr>
          <p:nvPr>
            <p:ph type="sldNum" sz="quarter" idx="5"/>
          </p:nvPr>
        </p:nvSpPr>
        <p:spPr>
          <a:ln/>
        </p:spPr>
        <p:txBody>
          <a:bodyPr/>
          <a:lstStyle/>
          <a:p>
            <a:fld id="{2AE1517C-F66F-478C-96C1-5B38BAB1DE76}" type="slidenum">
              <a:rPr lang="en-GB" altLang="en-US"/>
              <a:pPr/>
              <a:t>14</a:t>
            </a:fld>
            <a:endParaRPr lang="en-GB" altLang="en-US"/>
          </a:p>
        </p:txBody>
      </p:sp>
      <p:sp>
        <p:nvSpPr>
          <p:cNvPr id="30722" name="Rectangle 2">
            <a:extLst>
              <a:ext uri="{FF2B5EF4-FFF2-40B4-BE49-F238E27FC236}">
                <a16:creationId xmlns:a16="http://schemas.microsoft.com/office/drawing/2014/main" xmlns="" id="{C11AF2A5-46BD-FE68-0859-05F0F017A045}"/>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xmlns="" id="{D00E5415-ED3E-204F-0179-068F33479C2C}"/>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468356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BDEF314B-E294-355F-7038-12D02BA26643}"/>
              </a:ext>
            </a:extLst>
          </p:cNvPr>
          <p:cNvSpPr>
            <a:spLocks noGrp="1" noChangeArrowheads="1"/>
          </p:cNvSpPr>
          <p:nvPr>
            <p:ph type="sldNum" sz="quarter" idx="5"/>
          </p:nvPr>
        </p:nvSpPr>
        <p:spPr>
          <a:ln/>
        </p:spPr>
        <p:txBody>
          <a:bodyPr/>
          <a:lstStyle/>
          <a:p>
            <a:fld id="{9B85628A-CC21-4472-9289-E4DA7BCE4E86}" type="slidenum">
              <a:rPr lang="en-GB" altLang="en-US"/>
              <a:pPr/>
              <a:t>15</a:t>
            </a:fld>
            <a:endParaRPr lang="en-GB" altLang="en-US"/>
          </a:p>
        </p:txBody>
      </p:sp>
      <p:sp>
        <p:nvSpPr>
          <p:cNvPr id="32770" name="Rectangle 2">
            <a:extLst>
              <a:ext uri="{FF2B5EF4-FFF2-40B4-BE49-F238E27FC236}">
                <a16:creationId xmlns:a16="http://schemas.microsoft.com/office/drawing/2014/main" xmlns="" id="{1CFEE767-9DF3-11E4-DCC9-D521689E1C3F}"/>
              </a:ext>
            </a:extLst>
          </p:cNvPr>
          <p:cNvSpPr>
            <a:spLocks noGrp="1" noRot="1" noChangeAspect="1" noChangeArrowheads="1" noTextEdit="1"/>
          </p:cNvSpPr>
          <p:nvPr>
            <p:ph type="sldImg"/>
          </p:nvPr>
        </p:nvSpPr>
        <p:spPr>
          <a:xfrm>
            <a:off x="1144588" y="685800"/>
            <a:ext cx="4572000" cy="3429000"/>
          </a:xfrm>
          <a:ln/>
        </p:spPr>
      </p:sp>
      <p:sp>
        <p:nvSpPr>
          <p:cNvPr id="32771" name="Rectangle 3">
            <a:extLst>
              <a:ext uri="{FF2B5EF4-FFF2-40B4-BE49-F238E27FC236}">
                <a16:creationId xmlns:a16="http://schemas.microsoft.com/office/drawing/2014/main" xmlns="" id="{ADA0E16A-9B11-AA1F-31C5-621FD188FC7B}"/>
              </a:ext>
            </a:extLst>
          </p:cNvPr>
          <p:cNvSpPr>
            <a:spLocks noGrp="1" noChangeArrowheads="1"/>
          </p:cNvSpPr>
          <p:nvPr>
            <p:ph type="body" idx="1"/>
          </p:nvPr>
        </p:nvSpPr>
        <p:spPr>
          <a:xfrm>
            <a:off x="914400" y="4343400"/>
            <a:ext cx="5029200" cy="4114800"/>
          </a:xfrm>
        </p:spPr>
        <p:txBody>
          <a:bodyPr/>
          <a:lstStyle/>
          <a:p>
            <a:endParaRPr lang="en-GB" altLang="en-US"/>
          </a:p>
        </p:txBody>
      </p:sp>
    </p:spTree>
    <p:extLst>
      <p:ext uri="{BB962C8B-B14F-4D97-AF65-F5344CB8AC3E}">
        <p14:creationId xmlns:p14="http://schemas.microsoft.com/office/powerpoint/2010/main" val="4451832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098" name="Group 2">
            <a:extLst>
              <a:ext uri="{FF2B5EF4-FFF2-40B4-BE49-F238E27FC236}">
                <a16:creationId xmlns:a16="http://schemas.microsoft.com/office/drawing/2014/main" xmlns="" id="{2927970E-CCFD-98CB-63AB-2F755B14AE63}"/>
              </a:ext>
            </a:extLst>
          </p:cNvPr>
          <p:cNvGrpSpPr>
            <a:grpSpLocks/>
          </p:cNvGrpSpPr>
          <p:nvPr/>
        </p:nvGrpSpPr>
        <p:grpSpPr bwMode="auto">
          <a:xfrm>
            <a:off x="0" y="-12700"/>
            <a:ext cx="9156700" cy="6870700"/>
            <a:chOff x="0" y="-8"/>
            <a:chExt cx="5768" cy="4328"/>
          </a:xfrm>
        </p:grpSpPr>
        <p:sp>
          <p:nvSpPr>
            <p:cNvPr id="4099" name="Rectangle 3">
              <a:extLst>
                <a:ext uri="{FF2B5EF4-FFF2-40B4-BE49-F238E27FC236}">
                  <a16:creationId xmlns:a16="http://schemas.microsoft.com/office/drawing/2014/main" xmlns="" id="{40FDFFC6-4105-395F-A691-783A7EF9AC52}"/>
                </a:ext>
              </a:extLst>
            </p:cNvPr>
            <p:cNvSpPr>
              <a:spLocks noChangeArrowheads="1"/>
            </p:cNvSpPr>
            <p:nvPr/>
          </p:nvSpPr>
          <p:spPr bwMode="auto">
            <a:xfrm>
              <a:off x="0" y="0"/>
              <a:ext cx="5760" cy="13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0" name="Rectangle 4">
              <a:extLst>
                <a:ext uri="{FF2B5EF4-FFF2-40B4-BE49-F238E27FC236}">
                  <a16:creationId xmlns:a16="http://schemas.microsoft.com/office/drawing/2014/main" xmlns="" id="{C2B572F4-1B66-531B-F79D-D93C564F11E0}"/>
                </a:ext>
              </a:extLst>
            </p:cNvPr>
            <p:cNvSpPr>
              <a:spLocks noChangeArrowheads="1"/>
            </p:cNvSpPr>
            <p:nvPr/>
          </p:nvSpPr>
          <p:spPr bwMode="white">
            <a:xfrm>
              <a:off x="0" y="1344"/>
              <a:ext cx="5760" cy="2976"/>
            </a:xfrm>
            <a:prstGeom prst="rect">
              <a:avLst/>
            </a:prstGeom>
            <a:gradFill rotWithShape="0">
              <a:gsLst>
                <a:gs pos="0">
                  <a:schemeClr val="bg1"/>
                </a:gs>
                <a:gs pos="50000">
                  <a:schemeClr val="bg2"/>
                </a:gs>
                <a:gs pos="100000">
                  <a:schemeClr val="bg1"/>
                </a:gs>
              </a:gsLst>
              <a:lin ang="5400000" scaled="1"/>
            </a:gradFill>
            <a:ln>
              <a:noFill/>
            </a:ln>
            <a:effectLst/>
            <a:extLs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1" name="Freeform 5">
              <a:extLst>
                <a:ext uri="{FF2B5EF4-FFF2-40B4-BE49-F238E27FC236}">
                  <a16:creationId xmlns:a16="http://schemas.microsoft.com/office/drawing/2014/main" xmlns="" id="{2CBE2687-BF49-AA78-6533-E046812B693D}"/>
                </a:ext>
              </a:extLst>
            </p:cNvPr>
            <p:cNvSpPr>
              <a:spLocks/>
            </p:cNvSpPr>
            <p:nvPr/>
          </p:nvSpPr>
          <p:spPr bwMode="hidden">
            <a:xfrm>
              <a:off x="0" y="-8"/>
              <a:ext cx="3640" cy="1434"/>
            </a:xfrm>
            <a:custGeom>
              <a:avLst/>
              <a:gdLst>
                <a:gd name="T0" fmla="*/ 0 w 3640"/>
                <a:gd name="T1" fmla="*/ 1152 h 1434"/>
                <a:gd name="T2" fmla="*/ 672 w 3640"/>
                <a:gd name="T3" fmla="*/ 1392 h 1434"/>
                <a:gd name="T4" fmla="*/ 912 w 3640"/>
                <a:gd name="T5" fmla="*/ 1152 h 1434"/>
                <a:gd name="T6" fmla="*/ 864 w 3640"/>
                <a:gd name="T7" fmla="*/ 816 h 1434"/>
                <a:gd name="T8" fmla="*/ 1170 w 3640"/>
                <a:gd name="T9" fmla="*/ 588 h 1434"/>
                <a:gd name="T10" fmla="*/ 1692 w 3640"/>
                <a:gd name="T11" fmla="*/ 546 h 1434"/>
                <a:gd name="T12" fmla="*/ 2112 w 3640"/>
                <a:gd name="T13" fmla="*/ 576 h 1434"/>
                <a:gd name="T14" fmla="*/ 2208 w 3640"/>
                <a:gd name="T15" fmla="*/ 384 h 1434"/>
                <a:gd name="T16" fmla="*/ 2184 w 3640"/>
                <a:gd name="T17" fmla="*/ 138 h 1434"/>
                <a:gd name="T18" fmla="*/ 2640 w 3640"/>
                <a:gd name="T19" fmla="*/ 144 h 1434"/>
                <a:gd name="T20" fmla="*/ 3024 w 3640"/>
                <a:gd name="T21" fmla="*/ 432 h 1434"/>
                <a:gd name="T22" fmla="*/ 3552 w 3640"/>
                <a:gd name="T23" fmla="*/ 192 h 1434"/>
                <a:gd name="T24" fmla="*/ 3552 w 3640"/>
                <a:gd name="T25" fmla="*/ 0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40" h="1434">
                  <a:moveTo>
                    <a:pt x="0" y="1152"/>
                  </a:moveTo>
                  <a:cubicBezTo>
                    <a:pt x="112" y="1192"/>
                    <a:pt x="204" y="1434"/>
                    <a:pt x="672" y="1392"/>
                  </a:cubicBezTo>
                  <a:cubicBezTo>
                    <a:pt x="824" y="1392"/>
                    <a:pt x="880" y="1248"/>
                    <a:pt x="912" y="1152"/>
                  </a:cubicBezTo>
                  <a:cubicBezTo>
                    <a:pt x="944" y="1056"/>
                    <a:pt x="821" y="910"/>
                    <a:pt x="864" y="816"/>
                  </a:cubicBezTo>
                  <a:cubicBezTo>
                    <a:pt x="864" y="552"/>
                    <a:pt x="1044" y="582"/>
                    <a:pt x="1170" y="588"/>
                  </a:cubicBezTo>
                  <a:cubicBezTo>
                    <a:pt x="1386" y="666"/>
                    <a:pt x="1535" y="548"/>
                    <a:pt x="1692" y="546"/>
                  </a:cubicBezTo>
                  <a:cubicBezTo>
                    <a:pt x="1849" y="544"/>
                    <a:pt x="1944" y="648"/>
                    <a:pt x="2112" y="576"/>
                  </a:cubicBezTo>
                  <a:cubicBezTo>
                    <a:pt x="2250" y="510"/>
                    <a:pt x="2200" y="448"/>
                    <a:pt x="2208" y="384"/>
                  </a:cubicBezTo>
                  <a:cubicBezTo>
                    <a:pt x="2220" y="311"/>
                    <a:pt x="2040" y="198"/>
                    <a:pt x="2184" y="138"/>
                  </a:cubicBezTo>
                  <a:cubicBezTo>
                    <a:pt x="2346" y="60"/>
                    <a:pt x="2500" y="95"/>
                    <a:pt x="2640" y="144"/>
                  </a:cubicBezTo>
                  <a:cubicBezTo>
                    <a:pt x="2780" y="193"/>
                    <a:pt x="2872" y="424"/>
                    <a:pt x="3024" y="432"/>
                  </a:cubicBezTo>
                  <a:cubicBezTo>
                    <a:pt x="3176" y="440"/>
                    <a:pt x="3464" y="264"/>
                    <a:pt x="3552" y="192"/>
                  </a:cubicBezTo>
                  <a:cubicBezTo>
                    <a:pt x="3640" y="120"/>
                    <a:pt x="3552" y="40"/>
                    <a:pt x="3552" y="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2" name="Freeform 6">
              <a:extLst>
                <a:ext uri="{FF2B5EF4-FFF2-40B4-BE49-F238E27FC236}">
                  <a16:creationId xmlns:a16="http://schemas.microsoft.com/office/drawing/2014/main" xmlns="" id="{94096637-935E-C5FF-AE62-9E3C626930BB}"/>
                </a:ext>
              </a:extLst>
            </p:cNvPr>
            <p:cNvSpPr>
              <a:spLocks/>
            </p:cNvSpPr>
            <p:nvPr/>
          </p:nvSpPr>
          <p:spPr bwMode="hidden">
            <a:xfrm>
              <a:off x="0" y="-8"/>
              <a:ext cx="1996" cy="1240"/>
            </a:xfrm>
            <a:custGeom>
              <a:avLst/>
              <a:gdLst>
                <a:gd name="T0" fmla="*/ 0 w 1996"/>
                <a:gd name="T1" fmla="*/ 960 h 1240"/>
                <a:gd name="T2" fmla="*/ 336 w 1996"/>
                <a:gd name="T3" fmla="*/ 1200 h 1240"/>
                <a:gd name="T4" fmla="*/ 576 w 1996"/>
                <a:gd name="T5" fmla="*/ 1200 h 1240"/>
                <a:gd name="T6" fmla="*/ 696 w 1996"/>
                <a:gd name="T7" fmla="*/ 972 h 1240"/>
                <a:gd name="T8" fmla="*/ 636 w 1996"/>
                <a:gd name="T9" fmla="*/ 462 h 1240"/>
                <a:gd name="T10" fmla="*/ 816 w 1996"/>
                <a:gd name="T11" fmla="*/ 276 h 1240"/>
                <a:gd name="T12" fmla="*/ 1392 w 1996"/>
                <a:gd name="T13" fmla="*/ 432 h 1240"/>
                <a:gd name="T14" fmla="*/ 1740 w 1996"/>
                <a:gd name="T15" fmla="*/ 390 h 1240"/>
                <a:gd name="T16" fmla="*/ 1974 w 1996"/>
                <a:gd name="T17" fmla="*/ 348 h 1240"/>
                <a:gd name="T18" fmla="*/ 1872 w 1996"/>
                <a:gd name="T19" fmla="*/ 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6" h="1240">
                  <a:moveTo>
                    <a:pt x="0" y="960"/>
                  </a:moveTo>
                  <a:cubicBezTo>
                    <a:pt x="56" y="1000"/>
                    <a:pt x="240" y="1160"/>
                    <a:pt x="336" y="1200"/>
                  </a:cubicBezTo>
                  <a:cubicBezTo>
                    <a:pt x="432" y="1240"/>
                    <a:pt x="516" y="1238"/>
                    <a:pt x="576" y="1200"/>
                  </a:cubicBezTo>
                  <a:cubicBezTo>
                    <a:pt x="636" y="1162"/>
                    <a:pt x="686" y="1095"/>
                    <a:pt x="696" y="972"/>
                  </a:cubicBezTo>
                  <a:cubicBezTo>
                    <a:pt x="706" y="849"/>
                    <a:pt x="616" y="578"/>
                    <a:pt x="636" y="462"/>
                  </a:cubicBezTo>
                  <a:cubicBezTo>
                    <a:pt x="656" y="346"/>
                    <a:pt x="690" y="281"/>
                    <a:pt x="816" y="276"/>
                  </a:cubicBezTo>
                  <a:cubicBezTo>
                    <a:pt x="942" y="271"/>
                    <a:pt x="1238" y="413"/>
                    <a:pt x="1392" y="432"/>
                  </a:cubicBezTo>
                  <a:cubicBezTo>
                    <a:pt x="1546" y="451"/>
                    <a:pt x="1643" y="404"/>
                    <a:pt x="1740" y="390"/>
                  </a:cubicBezTo>
                  <a:cubicBezTo>
                    <a:pt x="1837" y="376"/>
                    <a:pt x="1952" y="413"/>
                    <a:pt x="1974" y="348"/>
                  </a:cubicBezTo>
                  <a:cubicBezTo>
                    <a:pt x="1996" y="283"/>
                    <a:pt x="1986" y="84"/>
                    <a:pt x="1872" y="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3" name="Freeform 7">
              <a:extLst>
                <a:ext uri="{FF2B5EF4-FFF2-40B4-BE49-F238E27FC236}">
                  <a16:creationId xmlns:a16="http://schemas.microsoft.com/office/drawing/2014/main" xmlns="" id="{2827467E-DC32-D5E1-3E86-97EE02B2699F}"/>
                </a:ext>
              </a:extLst>
            </p:cNvPr>
            <p:cNvSpPr>
              <a:spLocks/>
            </p:cNvSpPr>
            <p:nvPr/>
          </p:nvSpPr>
          <p:spPr bwMode="hidden">
            <a:xfrm>
              <a:off x="0" y="-8"/>
              <a:ext cx="1584" cy="1008"/>
            </a:xfrm>
            <a:custGeom>
              <a:avLst/>
              <a:gdLst>
                <a:gd name="T0" fmla="*/ 0 w 1584"/>
                <a:gd name="T1" fmla="*/ 576 h 1008"/>
                <a:gd name="T2" fmla="*/ 336 w 1584"/>
                <a:gd name="T3" fmla="*/ 960 h 1008"/>
                <a:gd name="T4" fmla="*/ 480 w 1584"/>
                <a:gd name="T5" fmla="*/ 864 h 1008"/>
                <a:gd name="T6" fmla="*/ 318 w 1584"/>
                <a:gd name="T7" fmla="*/ 414 h 1008"/>
                <a:gd name="T8" fmla="*/ 780 w 1584"/>
                <a:gd name="T9" fmla="*/ 36 h 1008"/>
                <a:gd name="T10" fmla="*/ 1440 w 1584"/>
                <a:gd name="T11" fmla="*/ 192 h 1008"/>
                <a:gd name="T12" fmla="*/ 1584 w 1584"/>
                <a:gd name="T13" fmla="*/ 0 h 1008"/>
              </a:gdLst>
              <a:ahLst/>
              <a:cxnLst>
                <a:cxn ang="0">
                  <a:pos x="T0" y="T1"/>
                </a:cxn>
                <a:cxn ang="0">
                  <a:pos x="T2" y="T3"/>
                </a:cxn>
                <a:cxn ang="0">
                  <a:pos x="T4" y="T5"/>
                </a:cxn>
                <a:cxn ang="0">
                  <a:pos x="T6" y="T7"/>
                </a:cxn>
                <a:cxn ang="0">
                  <a:pos x="T8" y="T9"/>
                </a:cxn>
                <a:cxn ang="0">
                  <a:pos x="T10" y="T11"/>
                </a:cxn>
                <a:cxn ang="0">
                  <a:pos x="T12" y="T13"/>
                </a:cxn>
              </a:cxnLst>
              <a:rect l="0" t="0" r="r" b="b"/>
              <a:pathLst>
                <a:path w="1584" h="1008">
                  <a:moveTo>
                    <a:pt x="0" y="576"/>
                  </a:moveTo>
                  <a:cubicBezTo>
                    <a:pt x="56" y="640"/>
                    <a:pt x="256" y="912"/>
                    <a:pt x="336" y="960"/>
                  </a:cubicBezTo>
                  <a:cubicBezTo>
                    <a:pt x="416" y="1008"/>
                    <a:pt x="483" y="955"/>
                    <a:pt x="480" y="864"/>
                  </a:cubicBezTo>
                  <a:cubicBezTo>
                    <a:pt x="477" y="773"/>
                    <a:pt x="384" y="618"/>
                    <a:pt x="318" y="414"/>
                  </a:cubicBezTo>
                  <a:cubicBezTo>
                    <a:pt x="156" y="12"/>
                    <a:pt x="528" y="6"/>
                    <a:pt x="780" y="36"/>
                  </a:cubicBezTo>
                  <a:cubicBezTo>
                    <a:pt x="1002" y="66"/>
                    <a:pt x="1306" y="198"/>
                    <a:pt x="1440" y="192"/>
                  </a:cubicBezTo>
                  <a:cubicBezTo>
                    <a:pt x="1574" y="186"/>
                    <a:pt x="1554" y="40"/>
                    <a:pt x="1584" y="0"/>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4" name="Freeform 8">
              <a:extLst>
                <a:ext uri="{FF2B5EF4-FFF2-40B4-BE49-F238E27FC236}">
                  <a16:creationId xmlns:a16="http://schemas.microsoft.com/office/drawing/2014/main" xmlns="" id="{893BF71C-1F93-E547-E697-DC74B2F851BC}"/>
                </a:ext>
              </a:extLst>
            </p:cNvPr>
            <p:cNvSpPr>
              <a:spLocks/>
            </p:cNvSpPr>
            <p:nvPr/>
          </p:nvSpPr>
          <p:spPr bwMode="hidden">
            <a:xfrm>
              <a:off x="856" y="144"/>
              <a:ext cx="3752" cy="1816"/>
            </a:xfrm>
            <a:custGeom>
              <a:avLst/>
              <a:gdLst>
                <a:gd name="T0" fmla="*/ 248 w 3752"/>
                <a:gd name="T1" fmla="*/ 1000 h 1816"/>
                <a:gd name="T2" fmla="*/ 200 w 3752"/>
                <a:gd name="T3" fmla="*/ 760 h 1816"/>
                <a:gd name="T4" fmla="*/ 248 w 3752"/>
                <a:gd name="T5" fmla="*/ 664 h 1816"/>
                <a:gd name="T6" fmla="*/ 584 w 3752"/>
                <a:gd name="T7" fmla="*/ 616 h 1816"/>
                <a:gd name="T8" fmla="*/ 1304 w 3752"/>
                <a:gd name="T9" fmla="*/ 664 h 1816"/>
                <a:gd name="T10" fmla="*/ 1640 w 3752"/>
                <a:gd name="T11" fmla="*/ 424 h 1816"/>
                <a:gd name="T12" fmla="*/ 1976 w 3752"/>
                <a:gd name="T13" fmla="*/ 472 h 1816"/>
                <a:gd name="T14" fmla="*/ 2600 w 3752"/>
                <a:gd name="T15" fmla="*/ 424 h 1816"/>
                <a:gd name="T16" fmla="*/ 3128 w 3752"/>
                <a:gd name="T17" fmla="*/ 88 h 1816"/>
                <a:gd name="T18" fmla="*/ 3560 w 3752"/>
                <a:gd name="T19" fmla="*/ 40 h 1816"/>
                <a:gd name="T20" fmla="*/ 3656 w 3752"/>
                <a:gd name="T21" fmla="*/ 328 h 1816"/>
                <a:gd name="T22" fmla="*/ 2984 w 3752"/>
                <a:gd name="T23" fmla="*/ 760 h 1816"/>
                <a:gd name="T24" fmla="*/ 2456 w 3752"/>
                <a:gd name="T25" fmla="*/ 952 h 1816"/>
                <a:gd name="T26" fmla="*/ 1976 w 3752"/>
                <a:gd name="T27" fmla="*/ 1432 h 1816"/>
                <a:gd name="T28" fmla="*/ 1400 w 3752"/>
                <a:gd name="T29" fmla="*/ 1768 h 1816"/>
                <a:gd name="T30" fmla="*/ 968 w 3752"/>
                <a:gd name="T31" fmla="*/ 1720 h 1816"/>
                <a:gd name="T32" fmla="*/ 296 w 3752"/>
                <a:gd name="T33" fmla="*/ 1768 h 1816"/>
                <a:gd name="T34" fmla="*/ 8 w 3752"/>
                <a:gd name="T35" fmla="*/ 1432 h 1816"/>
                <a:gd name="T36" fmla="*/ 248 w 3752"/>
                <a:gd name="T37" fmla="*/ 1000 h 1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52" h="1816">
                  <a:moveTo>
                    <a:pt x="248" y="1000"/>
                  </a:moveTo>
                  <a:cubicBezTo>
                    <a:pt x="280" y="888"/>
                    <a:pt x="200" y="816"/>
                    <a:pt x="200" y="760"/>
                  </a:cubicBezTo>
                  <a:cubicBezTo>
                    <a:pt x="200" y="704"/>
                    <a:pt x="184" y="688"/>
                    <a:pt x="248" y="664"/>
                  </a:cubicBezTo>
                  <a:cubicBezTo>
                    <a:pt x="312" y="640"/>
                    <a:pt x="408" y="616"/>
                    <a:pt x="584" y="616"/>
                  </a:cubicBezTo>
                  <a:cubicBezTo>
                    <a:pt x="760" y="616"/>
                    <a:pt x="1128" y="696"/>
                    <a:pt x="1304" y="664"/>
                  </a:cubicBezTo>
                  <a:cubicBezTo>
                    <a:pt x="1480" y="632"/>
                    <a:pt x="1528" y="456"/>
                    <a:pt x="1640" y="424"/>
                  </a:cubicBezTo>
                  <a:cubicBezTo>
                    <a:pt x="1752" y="392"/>
                    <a:pt x="1816" y="472"/>
                    <a:pt x="1976" y="472"/>
                  </a:cubicBezTo>
                  <a:cubicBezTo>
                    <a:pt x="2136" y="472"/>
                    <a:pt x="2408" y="488"/>
                    <a:pt x="2600" y="424"/>
                  </a:cubicBezTo>
                  <a:cubicBezTo>
                    <a:pt x="2792" y="360"/>
                    <a:pt x="2968" y="152"/>
                    <a:pt x="3128" y="88"/>
                  </a:cubicBezTo>
                  <a:cubicBezTo>
                    <a:pt x="3288" y="24"/>
                    <a:pt x="3472" y="0"/>
                    <a:pt x="3560" y="40"/>
                  </a:cubicBezTo>
                  <a:cubicBezTo>
                    <a:pt x="3648" y="80"/>
                    <a:pt x="3752" y="208"/>
                    <a:pt x="3656" y="328"/>
                  </a:cubicBezTo>
                  <a:cubicBezTo>
                    <a:pt x="3560" y="448"/>
                    <a:pt x="3184" y="656"/>
                    <a:pt x="2984" y="760"/>
                  </a:cubicBezTo>
                  <a:cubicBezTo>
                    <a:pt x="2784" y="864"/>
                    <a:pt x="2624" y="840"/>
                    <a:pt x="2456" y="952"/>
                  </a:cubicBezTo>
                  <a:cubicBezTo>
                    <a:pt x="2288" y="1064"/>
                    <a:pt x="2152" y="1296"/>
                    <a:pt x="1976" y="1432"/>
                  </a:cubicBezTo>
                  <a:cubicBezTo>
                    <a:pt x="1800" y="1568"/>
                    <a:pt x="1568" y="1720"/>
                    <a:pt x="1400" y="1768"/>
                  </a:cubicBezTo>
                  <a:cubicBezTo>
                    <a:pt x="1232" y="1816"/>
                    <a:pt x="1152" y="1720"/>
                    <a:pt x="968" y="1720"/>
                  </a:cubicBezTo>
                  <a:cubicBezTo>
                    <a:pt x="784" y="1720"/>
                    <a:pt x="456" y="1816"/>
                    <a:pt x="296" y="1768"/>
                  </a:cubicBezTo>
                  <a:cubicBezTo>
                    <a:pt x="136" y="1720"/>
                    <a:pt x="16" y="1560"/>
                    <a:pt x="8" y="1432"/>
                  </a:cubicBezTo>
                  <a:cubicBezTo>
                    <a:pt x="0" y="1304"/>
                    <a:pt x="216" y="1112"/>
                    <a:pt x="248" y="1000"/>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5" name="Freeform 9">
              <a:extLst>
                <a:ext uri="{FF2B5EF4-FFF2-40B4-BE49-F238E27FC236}">
                  <a16:creationId xmlns:a16="http://schemas.microsoft.com/office/drawing/2014/main" xmlns="" id="{C2967F06-321B-3518-8DCA-DA5B37A8AAFD}"/>
                </a:ext>
              </a:extLst>
            </p:cNvPr>
            <p:cNvSpPr>
              <a:spLocks/>
            </p:cNvSpPr>
            <p:nvPr/>
          </p:nvSpPr>
          <p:spPr bwMode="hidden">
            <a:xfrm>
              <a:off x="972" y="688"/>
              <a:ext cx="2580" cy="1140"/>
            </a:xfrm>
            <a:custGeom>
              <a:avLst/>
              <a:gdLst>
                <a:gd name="T0" fmla="*/ 36 w 2580"/>
                <a:gd name="T1" fmla="*/ 792 h 1140"/>
                <a:gd name="T2" fmla="*/ 228 w 2580"/>
                <a:gd name="T3" fmla="*/ 456 h 1140"/>
                <a:gd name="T4" fmla="*/ 324 w 2580"/>
                <a:gd name="T5" fmla="*/ 264 h 1140"/>
                <a:gd name="T6" fmla="*/ 612 w 2580"/>
                <a:gd name="T7" fmla="*/ 216 h 1140"/>
                <a:gd name="T8" fmla="*/ 1092 w 2580"/>
                <a:gd name="T9" fmla="*/ 312 h 1140"/>
                <a:gd name="T10" fmla="*/ 1536 w 2580"/>
                <a:gd name="T11" fmla="*/ 60 h 1140"/>
                <a:gd name="T12" fmla="*/ 2388 w 2580"/>
                <a:gd name="T13" fmla="*/ 120 h 1140"/>
                <a:gd name="T14" fmla="*/ 2328 w 2580"/>
                <a:gd name="T15" fmla="*/ 288 h 1140"/>
                <a:gd name="T16" fmla="*/ 2028 w 2580"/>
                <a:gd name="T17" fmla="*/ 612 h 1140"/>
                <a:gd name="T18" fmla="*/ 1428 w 2580"/>
                <a:gd name="T19" fmla="*/ 1032 h 1140"/>
                <a:gd name="T20" fmla="*/ 1140 w 2580"/>
                <a:gd name="T21" fmla="*/ 1080 h 1140"/>
                <a:gd name="T22" fmla="*/ 324 w 2580"/>
                <a:gd name="T23" fmla="*/ 1032 h 1140"/>
                <a:gd name="T24" fmla="*/ 36 w 2580"/>
                <a:gd name="T25" fmla="*/ 792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0" h="1140">
                  <a:moveTo>
                    <a:pt x="36" y="792"/>
                  </a:moveTo>
                  <a:cubicBezTo>
                    <a:pt x="66" y="666"/>
                    <a:pt x="180" y="544"/>
                    <a:pt x="228" y="456"/>
                  </a:cubicBezTo>
                  <a:cubicBezTo>
                    <a:pt x="276" y="368"/>
                    <a:pt x="260" y="304"/>
                    <a:pt x="324" y="264"/>
                  </a:cubicBezTo>
                  <a:cubicBezTo>
                    <a:pt x="388" y="224"/>
                    <a:pt x="484" y="208"/>
                    <a:pt x="612" y="216"/>
                  </a:cubicBezTo>
                  <a:cubicBezTo>
                    <a:pt x="740" y="224"/>
                    <a:pt x="828" y="330"/>
                    <a:pt x="1092" y="312"/>
                  </a:cubicBezTo>
                  <a:cubicBezTo>
                    <a:pt x="1422" y="270"/>
                    <a:pt x="1416" y="0"/>
                    <a:pt x="1536" y="60"/>
                  </a:cubicBezTo>
                  <a:cubicBezTo>
                    <a:pt x="1782" y="204"/>
                    <a:pt x="2256" y="82"/>
                    <a:pt x="2388" y="120"/>
                  </a:cubicBezTo>
                  <a:cubicBezTo>
                    <a:pt x="2520" y="158"/>
                    <a:pt x="2580" y="198"/>
                    <a:pt x="2328" y="288"/>
                  </a:cubicBezTo>
                  <a:cubicBezTo>
                    <a:pt x="2094" y="378"/>
                    <a:pt x="2178" y="488"/>
                    <a:pt x="2028" y="612"/>
                  </a:cubicBezTo>
                  <a:cubicBezTo>
                    <a:pt x="1878" y="736"/>
                    <a:pt x="1576" y="954"/>
                    <a:pt x="1428" y="1032"/>
                  </a:cubicBezTo>
                  <a:cubicBezTo>
                    <a:pt x="1292" y="1112"/>
                    <a:pt x="1218" y="1140"/>
                    <a:pt x="1140" y="1080"/>
                  </a:cubicBezTo>
                  <a:cubicBezTo>
                    <a:pt x="918" y="960"/>
                    <a:pt x="508" y="1080"/>
                    <a:pt x="324" y="1032"/>
                  </a:cubicBezTo>
                  <a:cubicBezTo>
                    <a:pt x="140" y="984"/>
                    <a:pt x="0" y="918"/>
                    <a:pt x="36" y="792"/>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6" name="Freeform 10">
              <a:extLst>
                <a:ext uri="{FF2B5EF4-FFF2-40B4-BE49-F238E27FC236}">
                  <a16:creationId xmlns:a16="http://schemas.microsoft.com/office/drawing/2014/main" xmlns="" id="{CE11D063-FC2A-6043-C0CE-043A43ED0531}"/>
                </a:ext>
              </a:extLst>
            </p:cNvPr>
            <p:cNvSpPr>
              <a:spLocks/>
            </p:cNvSpPr>
            <p:nvPr/>
          </p:nvSpPr>
          <p:spPr bwMode="hidden">
            <a:xfrm>
              <a:off x="1170" y="910"/>
              <a:ext cx="1758" cy="696"/>
            </a:xfrm>
            <a:custGeom>
              <a:avLst/>
              <a:gdLst>
                <a:gd name="T0" fmla="*/ 60 w 1758"/>
                <a:gd name="T1" fmla="*/ 594 h 696"/>
                <a:gd name="T2" fmla="*/ 126 w 1758"/>
                <a:gd name="T3" fmla="*/ 234 h 696"/>
                <a:gd name="T4" fmla="*/ 1182 w 1758"/>
                <a:gd name="T5" fmla="*/ 234 h 696"/>
                <a:gd name="T6" fmla="*/ 1518 w 1758"/>
                <a:gd name="T7" fmla="*/ 90 h 696"/>
                <a:gd name="T8" fmla="*/ 1710 w 1758"/>
                <a:gd name="T9" fmla="*/ 138 h 696"/>
                <a:gd name="T10" fmla="*/ 1230 w 1758"/>
                <a:gd name="T11" fmla="*/ 522 h 696"/>
                <a:gd name="T12" fmla="*/ 750 w 1758"/>
                <a:gd name="T13" fmla="*/ 666 h 696"/>
                <a:gd name="T14" fmla="*/ 60 w 1758"/>
                <a:gd name="T15" fmla="*/ 594 h 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8" h="696">
                  <a:moveTo>
                    <a:pt x="60" y="594"/>
                  </a:moveTo>
                  <a:cubicBezTo>
                    <a:pt x="0" y="462"/>
                    <a:pt x="48" y="306"/>
                    <a:pt x="126" y="234"/>
                  </a:cubicBezTo>
                  <a:cubicBezTo>
                    <a:pt x="390" y="30"/>
                    <a:pt x="654" y="378"/>
                    <a:pt x="1182" y="234"/>
                  </a:cubicBezTo>
                  <a:cubicBezTo>
                    <a:pt x="1414" y="210"/>
                    <a:pt x="1284" y="132"/>
                    <a:pt x="1518" y="90"/>
                  </a:cubicBezTo>
                  <a:cubicBezTo>
                    <a:pt x="1680" y="0"/>
                    <a:pt x="1758" y="66"/>
                    <a:pt x="1710" y="138"/>
                  </a:cubicBezTo>
                  <a:cubicBezTo>
                    <a:pt x="1662" y="210"/>
                    <a:pt x="1290" y="372"/>
                    <a:pt x="1230" y="522"/>
                  </a:cubicBezTo>
                  <a:cubicBezTo>
                    <a:pt x="1134" y="696"/>
                    <a:pt x="945" y="654"/>
                    <a:pt x="750" y="666"/>
                  </a:cubicBezTo>
                  <a:cubicBezTo>
                    <a:pt x="555" y="678"/>
                    <a:pt x="164" y="666"/>
                    <a:pt x="60" y="594"/>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7" name="Freeform 11">
              <a:extLst>
                <a:ext uri="{FF2B5EF4-FFF2-40B4-BE49-F238E27FC236}">
                  <a16:creationId xmlns:a16="http://schemas.microsoft.com/office/drawing/2014/main" xmlns="" id="{0C8F881C-4E38-D737-7762-919D5277FEB5}"/>
                </a:ext>
              </a:extLst>
            </p:cNvPr>
            <p:cNvSpPr>
              <a:spLocks/>
            </p:cNvSpPr>
            <p:nvPr/>
          </p:nvSpPr>
          <p:spPr bwMode="hidden">
            <a:xfrm rot="-299203">
              <a:off x="1296" y="1240"/>
              <a:ext cx="928" cy="192"/>
            </a:xfrm>
            <a:custGeom>
              <a:avLst/>
              <a:gdLst>
                <a:gd name="T0" fmla="*/ 104 w 928"/>
                <a:gd name="T1" fmla="*/ 96 h 192"/>
                <a:gd name="T2" fmla="*/ 152 w 928"/>
                <a:gd name="T3" fmla="*/ 0 h 192"/>
                <a:gd name="T4" fmla="*/ 728 w 928"/>
                <a:gd name="T5" fmla="*/ 96 h 192"/>
                <a:gd name="T6" fmla="*/ 920 w 928"/>
                <a:gd name="T7" fmla="*/ 96 h 192"/>
                <a:gd name="T8" fmla="*/ 776 w 928"/>
                <a:gd name="T9" fmla="*/ 192 h 192"/>
                <a:gd name="T10" fmla="*/ 104 w 928"/>
                <a:gd name="T11" fmla="*/ 96 h 192"/>
              </a:gdLst>
              <a:ahLst/>
              <a:cxnLst>
                <a:cxn ang="0">
                  <a:pos x="T0" y="T1"/>
                </a:cxn>
                <a:cxn ang="0">
                  <a:pos x="T2" y="T3"/>
                </a:cxn>
                <a:cxn ang="0">
                  <a:pos x="T4" y="T5"/>
                </a:cxn>
                <a:cxn ang="0">
                  <a:pos x="T6" y="T7"/>
                </a:cxn>
                <a:cxn ang="0">
                  <a:pos x="T8" y="T9"/>
                </a:cxn>
                <a:cxn ang="0">
                  <a:pos x="T10" y="T11"/>
                </a:cxn>
              </a:cxnLst>
              <a:rect l="0" t="0" r="r" b="b"/>
              <a:pathLst>
                <a:path w="928" h="192">
                  <a:moveTo>
                    <a:pt x="104" y="96"/>
                  </a:moveTo>
                  <a:cubicBezTo>
                    <a:pt x="0" y="64"/>
                    <a:pt x="48" y="0"/>
                    <a:pt x="152" y="0"/>
                  </a:cubicBezTo>
                  <a:cubicBezTo>
                    <a:pt x="256" y="0"/>
                    <a:pt x="600" y="80"/>
                    <a:pt x="728" y="96"/>
                  </a:cubicBezTo>
                  <a:cubicBezTo>
                    <a:pt x="856" y="112"/>
                    <a:pt x="912" y="80"/>
                    <a:pt x="920" y="96"/>
                  </a:cubicBezTo>
                  <a:cubicBezTo>
                    <a:pt x="928" y="112"/>
                    <a:pt x="912" y="192"/>
                    <a:pt x="776" y="192"/>
                  </a:cubicBezTo>
                  <a:cubicBezTo>
                    <a:pt x="640" y="192"/>
                    <a:pt x="208" y="128"/>
                    <a:pt x="104" y="9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8" name="Freeform 12">
              <a:extLst>
                <a:ext uri="{FF2B5EF4-FFF2-40B4-BE49-F238E27FC236}">
                  <a16:creationId xmlns:a16="http://schemas.microsoft.com/office/drawing/2014/main" xmlns="" id="{BEC99574-1B93-5A72-8DDF-A074A15457E3}"/>
                </a:ext>
              </a:extLst>
            </p:cNvPr>
            <p:cNvSpPr>
              <a:spLocks/>
            </p:cNvSpPr>
            <p:nvPr/>
          </p:nvSpPr>
          <p:spPr bwMode="hidden">
            <a:xfrm>
              <a:off x="0" y="1584"/>
              <a:ext cx="5754" cy="2280"/>
            </a:xfrm>
            <a:custGeom>
              <a:avLst/>
              <a:gdLst>
                <a:gd name="T0" fmla="*/ 0 w 5754"/>
                <a:gd name="T1" fmla="*/ 40 h 2280"/>
                <a:gd name="T2" fmla="*/ 336 w 5754"/>
                <a:gd name="T3" fmla="*/ 40 h 2280"/>
                <a:gd name="T4" fmla="*/ 720 w 5754"/>
                <a:gd name="T5" fmla="*/ 280 h 2280"/>
                <a:gd name="T6" fmla="*/ 912 w 5754"/>
                <a:gd name="T7" fmla="*/ 712 h 2280"/>
                <a:gd name="T8" fmla="*/ 864 w 5754"/>
                <a:gd name="T9" fmla="*/ 1240 h 2280"/>
                <a:gd name="T10" fmla="*/ 960 w 5754"/>
                <a:gd name="T11" fmla="*/ 1768 h 2280"/>
                <a:gd name="T12" fmla="*/ 1440 w 5754"/>
                <a:gd name="T13" fmla="*/ 2152 h 2280"/>
                <a:gd name="T14" fmla="*/ 2160 w 5754"/>
                <a:gd name="T15" fmla="*/ 2248 h 2280"/>
                <a:gd name="T16" fmla="*/ 2688 w 5754"/>
                <a:gd name="T17" fmla="*/ 1960 h 2280"/>
                <a:gd name="T18" fmla="*/ 2706 w 5754"/>
                <a:gd name="T19" fmla="*/ 472 h 2280"/>
                <a:gd name="T20" fmla="*/ 3456 w 5754"/>
                <a:gd name="T21" fmla="*/ 424 h 2280"/>
                <a:gd name="T22" fmla="*/ 4416 w 5754"/>
                <a:gd name="T23" fmla="*/ 712 h 2280"/>
                <a:gd name="T24" fmla="*/ 4416 w 5754"/>
                <a:gd name="T25" fmla="*/ 1432 h 2280"/>
                <a:gd name="T26" fmla="*/ 4728 w 5754"/>
                <a:gd name="T27" fmla="*/ 1822 h 2280"/>
                <a:gd name="T28" fmla="*/ 5322 w 5754"/>
                <a:gd name="T29" fmla="*/ 2206 h 2280"/>
                <a:gd name="T30" fmla="*/ 5754 w 5754"/>
                <a:gd name="T31" fmla="*/ 1510 h 2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54" h="2280">
                  <a:moveTo>
                    <a:pt x="0" y="40"/>
                  </a:moveTo>
                  <a:cubicBezTo>
                    <a:pt x="56" y="40"/>
                    <a:pt x="216" y="0"/>
                    <a:pt x="336" y="40"/>
                  </a:cubicBezTo>
                  <a:cubicBezTo>
                    <a:pt x="456" y="80"/>
                    <a:pt x="624" y="168"/>
                    <a:pt x="720" y="280"/>
                  </a:cubicBezTo>
                  <a:cubicBezTo>
                    <a:pt x="816" y="392"/>
                    <a:pt x="888" y="552"/>
                    <a:pt x="912" y="712"/>
                  </a:cubicBezTo>
                  <a:cubicBezTo>
                    <a:pt x="936" y="872"/>
                    <a:pt x="856" y="1064"/>
                    <a:pt x="864" y="1240"/>
                  </a:cubicBezTo>
                  <a:cubicBezTo>
                    <a:pt x="872" y="1416"/>
                    <a:pt x="864" y="1616"/>
                    <a:pt x="960" y="1768"/>
                  </a:cubicBezTo>
                  <a:cubicBezTo>
                    <a:pt x="1056" y="1920"/>
                    <a:pt x="1240" y="2072"/>
                    <a:pt x="1440" y="2152"/>
                  </a:cubicBezTo>
                  <a:cubicBezTo>
                    <a:pt x="1640" y="2232"/>
                    <a:pt x="1952" y="2280"/>
                    <a:pt x="2160" y="2248"/>
                  </a:cubicBezTo>
                  <a:cubicBezTo>
                    <a:pt x="2368" y="2216"/>
                    <a:pt x="2597" y="2256"/>
                    <a:pt x="2688" y="1960"/>
                  </a:cubicBezTo>
                  <a:cubicBezTo>
                    <a:pt x="2779" y="1664"/>
                    <a:pt x="2578" y="728"/>
                    <a:pt x="2706" y="472"/>
                  </a:cubicBezTo>
                  <a:cubicBezTo>
                    <a:pt x="2834" y="216"/>
                    <a:pt x="3171" y="384"/>
                    <a:pt x="3456" y="424"/>
                  </a:cubicBezTo>
                  <a:cubicBezTo>
                    <a:pt x="3741" y="464"/>
                    <a:pt x="4256" y="544"/>
                    <a:pt x="4416" y="712"/>
                  </a:cubicBezTo>
                  <a:cubicBezTo>
                    <a:pt x="4576" y="880"/>
                    <a:pt x="4364" y="1247"/>
                    <a:pt x="4416" y="1432"/>
                  </a:cubicBezTo>
                  <a:cubicBezTo>
                    <a:pt x="4468" y="1617"/>
                    <a:pt x="4577" y="1693"/>
                    <a:pt x="4728" y="1822"/>
                  </a:cubicBezTo>
                  <a:cubicBezTo>
                    <a:pt x="4879" y="1951"/>
                    <a:pt x="5151" y="2258"/>
                    <a:pt x="5322" y="2206"/>
                  </a:cubicBezTo>
                  <a:cubicBezTo>
                    <a:pt x="5493" y="2154"/>
                    <a:pt x="5664" y="1655"/>
                    <a:pt x="5754" y="151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9" name="Freeform 13">
              <a:extLst>
                <a:ext uri="{FF2B5EF4-FFF2-40B4-BE49-F238E27FC236}">
                  <a16:creationId xmlns:a16="http://schemas.microsoft.com/office/drawing/2014/main" xmlns="" id="{D43C4780-A78C-CE72-EAFB-BCA8C0E045FB}"/>
                </a:ext>
              </a:extLst>
            </p:cNvPr>
            <p:cNvSpPr>
              <a:spLocks/>
            </p:cNvSpPr>
            <p:nvPr/>
          </p:nvSpPr>
          <p:spPr bwMode="hidden">
            <a:xfrm>
              <a:off x="1056" y="2008"/>
              <a:ext cx="1496" cy="1464"/>
            </a:xfrm>
            <a:custGeom>
              <a:avLst/>
              <a:gdLst>
                <a:gd name="T0" fmla="*/ 408 w 1496"/>
                <a:gd name="T1" fmla="*/ 16 h 1464"/>
                <a:gd name="T2" fmla="*/ 72 w 1496"/>
                <a:gd name="T3" fmla="*/ 304 h 1464"/>
                <a:gd name="T4" fmla="*/ 72 w 1496"/>
                <a:gd name="T5" fmla="*/ 976 h 1464"/>
                <a:gd name="T6" fmla="*/ 504 w 1496"/>
                <a:gd name="T7" fmla="*/ 1360 h 1464"/>
                <a:gd name="T8" fmla="*/ 1128 w 1496"/>
                <a:gd name="T9" fmla="*/ 1408 h 1464"/>
                <a:gd name="T10" fmla="*/ 1464 w 1496"/>
                <a:gd name="T11" fmla="*/ 1024 h 1464"/>
                <a:gd name="T12" fmla="*/ 1320 w 1496"/>
                <a:gd name="T13" fmla="*/ 208 h 1464"/>
                <a:gd name="T14" fmla="*/ 408 w 1496"/>
                <a:gd name="T15" fmla="*/ 16 h 14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96" h="1464">
                  <a:moveTo>
                    <a:pt x="408" y="16"/>
                  </a:moveTo>
                  <a:cubicBezTo>
                    <a:pt x="200" y="32"/>
                    <a:pt x="128" y="144"/>
                    <a:pt x="72" y="304"/>
                  </a:cubicBezTo>
                  <a:cubicBezTo>
                    <a:pt x="16" y="464"/>
                    <a:pt x="0" y="800"/>
                    <a:pt x="72" y="976"/>
                  </a:cubicBezTo>
                  <a:cubicBezTo>
                    <a:pt x="144" y="1152"/>
                    <a:pt x="328" y="1288"/>
                    <a:pt x="504" y="1360"/>
                  </a:cubicBezTo>
                  <a:cubicBezTo>
                    <a:pt x="680" y="1432"/>
                    <a:pt x="968" y="1464"/>
                    <a:pt x="1128" y="1408"/>
                  </a:cubicBezTo>
                  <a:cubicBezTo>
                    <a:pt x="1288" y="1352"/>
                    <a:pt x="1432" y="1224"/>
                    <a:pt x="1464" y="1024"/>
                  </a:cubicBezTo>
                  <a:cubicBezTo>
                    <a:pt x="1496" y="824"/>
                    <a:pt x="1496" y="376"/>
                    <a:pt x="1320" y="208"/>
                  </a:cubicBezTo>
                  <a:cubicBezTo>
                    <a:pt x="1144" y="40"/>
                    <a:pt x="616" y="0"/>
                    <a:pt x="408" y="1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10" name="Freeform 14">
              <a:extLst>
                <a:ext uri="{FF2B5EF4-FFF2-40B4-BE49-F238E27FC236}">
                  <a16:creationId xmlns:a16="http://schemas.microsoft.com/office/drawing/2014/main" xmlns="" id="{6BC63B31-F402-0AAA-0A0A-4C41220F91D9}"/>
                </a:ext>
              </a:extLst>
            </p:cNvPr>
            <p:cNvSpPr>
              <a:spLocks/>
            </p:cNvSpPr>
            <p:nvPr/>
          </p:nvSpPr>
          <p:spPr bwMode="hidden">
            <a:xfrm rot="1159149">
              <a:off x="1296" y="2152"/>
              <a:ext cx="1126" cy="730"/>
            </a:xfrm>
            <a:custGeom>
              <a:avLst/>
              <a:gdLst>
                <a:gd name="T0" fmla="*/ 940 w 1126"/>
                <a:gd name="T1" fmla="*/ 196 h 730"/>
                <a:gd name="T2" fmla="*/ 576 w 1126"/>
                <a:gd name="T3" fmla="*/ 20 h 730"/>
                <a:gd name="T4" fmla="*/ 192 w 1126"/>
                <a:gd name="T5" fmla="*/ 76 h 730"/>
                <a:gd name="T6" fmla="*/ 24 w 1126"/>
                <a:gd name="T7" fmla="*/ 372 h 730"/>
                <a:gd name="T8" fmla="*/ 520 w 1126"/>
                <a:gd name="T9" fmla="*/ 670 h 730"/>
                <a:gd name="T10" fmla="*/ 1048 w 1126"/>
                <a:gd name="T11" fmla="*/ 568 h 730"/>
                <a:gd name="T12" fmla="*/ 940 w 1126"/>
                <a:gd name="T13" fmla="*/ 196 h 730"/>
              </a:gdLst>
              <a:ahLst/>
              <a:cxnLst>
                <a:cxn ang="0">
                  <a:pos x="T0" y="T1"/>
                </a:cxn>
                <a:cxn ang="0">
                  <a:pos x="T2" y="T3"/>
                </a:cxn>
                <a:cxn ang="0">
                  <a:pos x="T4" y="T5"/>
                </a:cxn>
                <a:cxn ang="0">
                  <a:pos x="T6" y="T7"/>
                </a:cxn>
                <a:cxn ang="0">
                  <a:pos x="T8" y="T9"/>
                </a:cxn>
                <a:cxn ang="0">
                  <a:pos x="T10" y="T11"/>
                </a:cxn>
                <a:cxn ang="0">
                  <a:pos x="T12" y="T13"/>
                </a:cxn>
              </a:cxnLst>
              <a:rect l="0" t="0" r="r" b="b"/>
              <a:pathLst>
                <a:path w="1126" h="730">
                  <a:moveTo>
                    <a:pt x="940" y="196"/>
                  </a:moveTo>
                  <a:cubicBezTo>
                    <a:pt x="700" y="100"/>
                    <a:pt x="701" y="40"/>
                    <a:pt x="576" y="20"/>
                  </a:cubicBezTo>
                  <a:cubicBezTo>
                    <a:pt x="451" y="0"/>
                    <a:pt x="284" y="17"/>
                    <a:pt x="192" y="76"/>
                  </a:cubicBezTo>
                  <a:cubicBezTo>
                    <a:pt x="100" y="135"/>
                    <a:pt x="56" y="132"/>
                    <a:pt x="24" y="372"/>
                  </a:cubicBezTo>
                  <a:cubicBezTo>
                    <a:pt x="0" y="730"/>
                    <a:pt x="350" y="637"/>
                    <a:pt x="520" y="670"/>
                  </a:cubicBezTo>
                  <a:cubicBezTo>
                    <a:pt x="690" y="703"/>
                    <a:pt x="978" y="647"/>
                    <a:pt x="1048" y="568"/>
                  </a:cubicBezTo>
                  <a:cubicBezTo>
                    <a:pt x="1118" y="489"/>
                    <a:pt x="1126" y="280"/>
                    <a:pt x="940" y="19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11" name="Freeform 15">
              <a:extLst>
                <a:ext uri="{FF2B5EF4-FFF2-40B4-BE49-F238E27FC236}">
                  <a16:creationId xmlns:a16="http://schemas.microsoft.com/office/drawing/2014/main" xmlns="" id="{5893474B-76D1-6A1D-2BA9-3ABF13273A18}"/>
                </a:ext>
              </a:extLst>
            </p:cNvPr>
            <p:cNvSpPr>
              <a:spLocks/>
            </p:cNvSpPr>
            <p:nvPr/>
          </p:nvSpPr>
          <p:spPr bwMode="hidden">
            <a:xfrm>
              <a:off x="3112" y="-8"/>
              <a:ext cx="2648" cy="3394"/>
            </a:xfrm>
            <a:custGeom>
              <a:avLst/>
              <a:gdLst>
                <a:gd name="T0" fmla="*/ 1496 w 2648"/>
                <a:gd name="T1" fmla="*/ 0 h 3394"/>
                <a:gd name="T2" fmla="*/ 1640 w 2648"/>
                <a:gd name="T3" fmla="*/ 384 h 3394"/>
                <a:gd name="T4" fmla="*/ 1400 w 2648"/>
                <a:gd name="T5" fmla="*/ 864 h 3394"/>
                <a:gd name="T6" fmla="*/ 536 w 2648"/>
                <a:gd name="T7" fmla="*/ 1200 h 3394"/>
                <a:gd name="T8" fmla="*/ 56 w 2648"/>
                <a:gd name="T9" fmla="*/ 1584 h 3394"/>
                <a:gd name="T10" fmla="*/ 200 w 2648"/>
                <a:gd name="T11" fmla="*/ 1872 h 3394"/>
                <a:gd name="T12" fmla="*/ 1064 w 2648"/>
                <a:gd name="T13" fmla="*/ 2016 h 3394"/>
                <a:gd name="T14" fmla="*/ 1592 w 2648"/>
                <a:gd name="T15" fmla="*/ 2304 h 3394"/>
                <a:gd name="T16" fmla="*/ 1562 w 2648"/>
                <a:gd name="T17" fmla="*/ 2940 h 3394"/>
                <a:gd name="T18" fmla="*/ 2120 w 2648"/>
                <a:gd name="T19" fmla="*/ 3384 h 3394"/>
                <a:gd name="T20" fmla="*/ 2648 w 2648"/>
                <a:gd name="T21" fmla="*/ 2880 h 3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8" h="3394">
                  <a:moveTo>
                    <a:pt x="1496" y="0"/>
                  </a:moveTo>
                  <a:cubicBezTo>
                    <a:pt x="1520" y="64"/>
                    <a:pt x="1656" y="240"/>
                    <a:pt x="1640" y="384"/>
                  </a:cubicBezTo>
                  <a:cubicBezTo>
                    <a:pt x="1624" y="528"/>
                    <a:pt x="1584" y="728"/>
                    <a:pt x="1400" y="864"/>
                  </a:cubicBezTo>
                  <a:cubicBezTo>
                    <a:pt x="1216" y="1000"/>
                    <a:pt x="760" y="1080"/>
                    <a:pt x="536" y="1200"/>
                  </a:cubicBezTo>
                  <a:cubicBezTo>
                    <a:pt x="312" y="1320"/>
                    <a:pt x="112" y="1472"/>
                    <a:pt x="56" y="1584"/>
                  </a:cubicBezTo>
                  <a:cubicBezTo>
                    <a:pt x="0" y="1696"/>
                    <a:pt x="32" y="1800"/>
                    <a:pt x="200" y="1872"/>
                  </a:cubicBezTo>
                  <a:cubicBezTo>
                    <a:pt x="368" y="1944"/>
                    <a:pt x="832" y="1944"/>
                    <a:pt x="1064" y="2016"/>
                  </a:cubicBezTo>
                  <a:cubicBezTo>
                    <a:pt x="1296" y="2088"/>
                    <a:pt x="1509" y="2150"/>
                    <a:pt x="1592" y="2304"/>
                  </a:cubicBezTo>
                  <a:cubicBezTo>
                    <a:pt x="1675" y="2458"/>
                    <a:pt x="1474" y="2760"/>
                    <a:pt x="1562" y="2940"/>
                  </a:cubicBezTo>
                  <a:cubicBezTo>
                    <a:pt x="1650" y="3120"/>
                    <a:pt x="1939" y="3394"/>
                    <a:pt x="2120" y="3384"/>
                  </a:cubicBezTo>
                  <a:cubicBezTo>
                    <a:pt x="2301" y="3374"/>
                    <a:pt x="2538" y="2985"/>
                    <a:pt x="2648" y="288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12" name="Freeform 16">
              <a:extLst>
                <a:ext uri="{FF2B5EF4-FFF2-40B4-BE49-F238E27FC236}">
                  <a16:creationId xmlns:a16="http://schemas.microsoft.com/office/drawing/2014/main" xmlns="" id="{F6D665FC-724A-415D-AE1F-6A6D39DF895D}"/>
                </a:ext>
              </a:extLst>
            </p:cNvPr>
            <p:cNvSpPr>
              <a:spLocks/>
            </p:cNvSpPr>
            <p:nvPr/>
          </p:nvSpPr>
          <p:spPr bwMode="hidden">
            <a:xfrm>
              <a:off x="3504" y="-8"/>
              <a:ext cx="2256" cy="3160"/>
            </a:xfrm>
            <a:custGeom>
              <a:avLst/>
              <a:gdLst>
                <a:gd name="T0" fmla="*/ 1488 w 2256"/>
                <a:gd name="T1" fmla="*/ 0 h 3160"/>
                <a:gd name="T2" fmla="*/ 1488 w 2256"/>
                <a:gd name="T3" fmla="*/ 528 h 3160"/>
                <a:gd name="T4" fmla="*/ 1104 w 2256"/>
                <a:gd name="T5" fmla="*/ 1008 h 3160"/>
                <a:gd name="T6" fmla="*/ 144 w 2256"/>
                <a:gd name="T7" fmla="*/ 1488 h 3160"/>
                <a:gd name="T8" fmla="*/ 240 w 2256"/>
                <a:gd name="T9" fmla="*/ 1776 h 3160"/>
                <a:gd name="T10" fmla="*/ 1056 w 2256"/>
                <a:gd name="T11" fmla="*/ 1872 h 3160"/>
                <a:gd name="T12" fmla="*/ 1536 w 2256"/>
                <a:gd name="T13" fmla="*/ 2064 h 3160"/>
                <a:gd name="T14" fmla="*/ 1536 w 2256"/>
                <a:gd name="T15" fmla="*/ 2448 h 3160"/>
                <a:gd name="T16" fmla="*/ 1344 w 2256"/>
                <a:gd name="T17" fmla="*/ 2784 h 3160"/>
                <a:gd name="T18" fmla="*/ 1632 w 2256"/>
                <a:gd name="T19" fmla="*/ 3120 h 3160"/>
                <a:gd name="T20" fmla="*/ 1968 w 2256"/>
                <a:gd name="T21" fmla="*/ 3024 h 3160"/>
                <a:gd name="T22" fmla="*/ 2208 w 2256"/>
                <a:gd name="T23" fmla="*/ 2496 h 3160"/>
                <a:gd name="T24" fmla="*/ 2112 w 2256"/>
                <a:gd name="T25" fmla="*/ 1968 h 3160"/>
                <a:gd name="T26" fmla="*/ 1776 w 2256"/>
                <a:gd name="T27" fmla="*/ 1584 h 3160"/>
                <a:gd name="T28" fmla="*/ 1824 w 2256"/>
                <a:gd name="T29" fmla="*/ 1152 h 3160"/>
                <a:gd name="T30" fmla="*/ 2256 w 2256"/>
                <a:gd name="T31" fmla="*/ 672 h 3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56" h="3160">
                  <a:moveTo>
                    <a:pt x="1488" y="0"/>
                  </a:moveTo>
                  <a:cubicBezTo>
                    <a:pt x="1488" y="88"/>
                    <a:pt x="1552" y="360"/>
                    <a:pt x="1488" y="528"/>
                  </a:cubicBezTo>
                  <a:cubicBezTo>
                    <a:pt x="1424" y="696"/>
                    <a:pt x="1328" y="848"/>
                    <a:pt x="1104" y="1008"/>
                  </a:cubicBezTo>
                  <a:cubicBezTo>
                    <a:pt x="880" y="1168"/>
                    <a:pt x="288" y="1360"/>
                    <a:pt x="144" y="1488"/>
                  </a:cubicBezTo>
                  <a:cubicBezTo>
                    <a:pt x="0" y="1616"/>
                    <a:pt x="88" y="1712"/>
                    <a:pt x="240" y="1776"/>
                  </a:cubicBezTo>
                  <a:cubicBezTo>
                    <a:pt x="392" y="1840"/>
                    <a:pt x="840" y="1824"/>
                    <a:pt x="1056" y="1872"/>
                  </a:cubicBezTo>
                  <a:cubicBezTo>
                    <a:pt x="1272" y="1920"/>
                    <a:pt x="1456" y="1968"/>
                    <a:pt x="1536" y="2064"/>
                  </a:cubicBezTo>
                  <a:cubicBezTo>
                    <a:pt x="1616" y="2160"/>
                    <a:pt x="1568" y="2328"/>
                    <a:pt x="1536" y="2448"/>
                  </a:cubicBezTo>
                  <a:cubicBezTo>
                    <a:pt x="1504" y="2568"/>
                    <a:pt x="1328" y="2672"/>
                    <a:pt x="1344" y="2784"/>
                  </a:cubicBezTo>
                  <a:cubicBezTo>
                    <a:pt x="1360" y="2896"/>
                    <a:pt x="1528" y="3080"/>
                    <a:pt x="1632" y="3120"/>
                  </a:cubicBezTo>
                  <a:cubicBezTo>
                    <a:pt x="1736" y="3160"/>
                    <a:pt x="1872" y="3128"/>
                    <a:pt x="1968" y="3024"/>
                  </a:cubicBezTo>
                  <a:cubicBezTo>
                    <a:pt x="2064" y="2920"/>
                    <a:pt x="2184" y="2672"/>
                    <a:pt x="2208" y="2496"/>
                  </a:cubicBezTo>
                  <a:cubicBezTo>
                    <a:pt x="2232" y="2320"/>
                    <a:pt x="2184" y="2120"/>
                    <a:pt x="2112" y="1968"/>
                  </a:cubicBezTo>
                  <a:cubicBezTo>
                    <a:pt x="2040" y="1816"/>
                    <a:pt x="1824" y="1720"/>
                    <a:pt x="1776" y="1584"/>
                  </a:cubicBezTo>
                  <a:cubicBezTo>
                    <a:pt x="1728" y="1448"/>
                    <a:pt x="1744" y="1304"/>
                    <a:pt x="1824" y="1152"/>
                  </a:cubicBezTo>
                  <a:cubicBezTo>
                    <a:pt x="1904" y="1000"/>
                    <a:pt x="2166" y="772"/>
                    <a:pt x="2256" y="672"/>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13" name="Freeform 17">
              <a:extLst>
                <a:ext uri="{FF2B5EF4-FFF2-40B4-BE49-F238E27FC236}">
                  <a16:creationId xmlns:a16="http://schemas.microsoft.com/office/drawing/2014/main" xmlns="" id="{8CA100A6-BAB0-4C25-0B19-6E284CC7A149}"/>
                </a:ext>
              </a:extLst>
            </p:cNvPr>
            <p:cNvSpPr>
              <a:spLocks/>
            </p:cNvSpPr>
            <p:nvPr/>
          </p:nvSpPr>
          <p:spPr bwMode="hidden">
            <a:xfrm>
              <a:off x="4008" y="1080"/>
              <a:ext cx="1048" cy="696"/>
            </a:xfrm>
            <a:custGeom>
              <a:avLst/>
              <a:gdLst>
                <a:gd name="T0" fmla="*/ 984 w 1048"/>
                <a:gd name="T1" fmla="*/ 256 h 696"/>
                <a:gd name="T2" fmla="*/ 840 w 1048"/>
                <a:gd name="T3" fmla="*/ 16 h 696"/>
                <a:gd name="T4" fmla="*/ 552 w 1048"/>
                <a:gd name="T5" fmla="*/ 160 h 696"/>
                <a:gd name="T6" fmla="*/ 320 w 1048"/>
                <a:gd name="T7" fmla="*/ 304 h 696"/>
                <a:gd name="T8" fmla="*/ 600 w 1048"/>
                <a:gd name="T9" fmla="*/ 592 h 696"/>
                <a:gd name="T10" fmla="*/ 984 w 1048"/>
                <a:gd name="T11" fmla="*/ 640 h 696"/>
                <a:gd name="T12" fmla="*/ 984 w 1048"/>
                <a:gd name="T13" fmla="*/ 256 h 696"/>
              </a:gdLst>
              <a:ahLst/>
              <a:cxnLst>
                <a:cxn ang="0">
                  <a:pos x="T0" y="T1"/>
                </a:cxn>
                <a:cxn ang="0">
                  <a:pos x="T2" y="T3"/>
                </a:cxn>
                <a:cxn ang="0">
                  <a:pos x="T4" y="T5"/>
                </a:cxn>
                <a:cxn ang="0">
                  <a:pos x="T6" y="T7"/>
                </a:cxn>
                <a:cxn ang="0">
                  <a:pos x="T8" y="T9"/>
                </a:cxn>
                <a:cxn ang="0">
                  <a:pos x="T10" y="T11"/>
                </a:cxn>
                <a:cxn ang="0">
                  <a:pos x="T12" y="T13"/>
                </a:cxn>
              </a:cxnLst>
              <a:rect l="0" t="0" r="r" b="b"/>
              <a:pathLst>
                <a:path w="1048" h="696">
                  <a:moveTo>
                    <a:pt x="984" y="256"/>
                  </a:moveTo>
                  <a:cubicBezTo>
                    <a:pt x="960" y="152"/>
                    <a:pt x="992" y="32"/>
                    <a:pt x="840" y="16"/>
                  </a:cubicBezTo>
                  <a:cubicBezTo>
                    <a:pt x="736" y="0"/>
                    <a:pt x="624" y="104"/>
                    <a:pt x="552" y="160"/>
                  </a:cubicBezTo>
                  <a:cubicBezTo>
                    <a:pt x="465" y="208"/>
                    <a:pt x="480" y="240"/>
                    <a:pt x="320" y="304"/>
                  </a:cubicBezTo>
                  <a:cubicBezTo>
                    <a:pt x="168" y="368"/>
                    <a:pt x="0" y="512"/>
                    <a:pt x="600" y="592"/>
                  </a:cubicBezTo>
                  <a:cubicBezTo>
                    <a:pt x="696" y="640"/>
                    <a:pt x="920" y="696"/>
                    <a:pt x="984" y="640"/>
                  </a:cubicBezTo>
                  <a:cubicBezTo>
                    <a:pt x="1048" y="584"/>
                    <a:pt x="984" y="336"/>
                    <a:pt x="984" y="25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14" name="Freeform 18">
              <a:extLst>
                <a:ext uri="{FF2B5EF4-FFF2-40B4-BE49-F238E27FC236}">
                  <a16:creationId xmlns:a16="http://schemas.microsoft.com/office/drawing/2014/main" xmlns="" id="{ADE8D28B-D870-A5D8-6D8C-778AF82EE223}"/>
                </a:ext>
              </a:extLst>
            </p:cNvPr>
            <p:cNvSpPr>
              <a:spLocks/>
            </p:cNvSpPr>
            <p:nvPr/>
          </p:nvSpPr>
          <p:spPr bwMode="hidden">
            <a:xfrm>
              <a:off x="5117" y="-8"/>
              <a:ext cx="547" cy="696"/>
            </a:xfrm>
            <a:custGeom>
              <a:avLst/>
              <a:gdLst>
                <a:gd name="T0" fmla="*/ 19 w 547"/>
                <a:gd name="T1" fmla="*/ 0 h 696"/>
                <a:gd name="T2" fmla="*/ 19 w 547"/>
                <a:gd name="T3" fmla="*/ 528 h 696"/>
                <a:gd name="T4" fmla="*/ 131 w 547"/>
                <a:gd name="T5" fmla="*/ 680 h 696"/>
                <a:gd name="T6" fmla="*/ 355 w 547"/>
                <a:gd name="T7" fmla="*/ 624 h 696"/>
                <a:gd name="T8" fmla="*/ 499 w 547"/>
                <a:gd name="T9" fmla="*/ 384 h 696"/>
                <a:gd name="T10" fmla="*/ 547 w 547"/>
                <a:gd name="T11" fmla="*/ 0 h 696"/>
              </a:gdLst>
              <a:ahLst/>
              <a:cxnLst>
                <a:cxn ang="0">
                  <a:pos x="T0" y="T1"/>
                </a:cxn>
                <a:cxn ang="0">
                  <a:pos x="T2" y="T3"/>
                </a:cxn>
                <a:cxn ang="0">
                  <a:pos x="T4" y="T5"/>
                </a:cxn>
                <a:cxn ang="0">
                  <a:pos x="T6" y="T7"/>
                </a:cxn>
                <a:cxn ang="0">
                  <a:pos x="T8" y="T9"/>
                </a:cxn>
                <a:cxn ang="0">
                  <a:pos x="T10" y="T11"/>
                </a:cxn>
              </a:cxnLst>
              <a:rect l="0" t="0" r="r" b="b"/>
              <a:pathLst>
                <a:path w="547" h="696">
                  <a:moveTo>
                    <a:pt x="19" y="0"/>
                  </a:moveTo>
                  <a:cubicBezTo>
                    <a:pt x="19" y="88"/>
                    <a:pt x="0" y="415"/>
                    <a:pt x="19" y="528"/>
                  </a:cubicBezTo>
                  <a:cubicBezTo>
                    <a:pt x="38" y="641"/>
                    <a:pt x="75" y="664"/>
                    <a:pt x="131" y="680"/>
                  </a:cubicBezTo>
                  <a:cubicBezTo>
                    <a:pt x="187" y="696"/>
                    <a:pt x="294" y="673"/>
                    <a:pt x="355" y="624"/>
                  </a:cubicBezTo>
                  <a:cubicBezTo>
                    <a:pt x="416" y="575"/>
                    <a:pt x="467" y="488"/>
                    <a:pt x="499" y="384"/>
                  </a:cubicBezTo>
                  <a:cubicBezTo>
                    <a:pt x="531" y="280"/>
                    <a:pt x="537" y="80"/>
                    <a:pt x="547" y="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15" name="Freeform 19">
              <a:extLst>
                <a:ext uri="{FF2B5EF4-FFF2-40B4-BE49-F238E27FC236}">
                  <a16:creationId xmlns:a16="http://schemas.microsoft.com/office/drawing/2014/main" xmlns="" id="{BACF287B-B346-C60A-696C-91FBD37B7FFC}"/>
                </a:ext>
              </a:extLst>
            </p:cNvPr>
            <p:cNvSpPr>
              <a:spLocks/>
            </p:cNvSpPr>
            <p:nvPr/>
          </p:nvSpPr>
          <p:spPr bwMode="hidden">
            <a:xfrm>
              <a:off x="0" y="2024"/>
              <a:ext cx="1984" cy="2296"/>
            </a:xfrm>
            <a:custGeom>
              <a:avLst/>
              <a:gdLst>
                <a:gd name="T0" fmla="*/ 0 w 1984"/>
                <a:gd name="T1" fmla="*/ 32 h 2296"/>
                <a:gd name="T2" fmla="*/ 336 w 1984"/>
                <a:gd name="T3" fmla="*/ 32 h 2296"/>
                <a:gd name="T4" fmla="*/ 592 w 1984"/>
                <a:gd name="T5" fmla="*/ 224 h 2296"/>
                <a:gd name="T6" fmla="*/ 696 w 1984"/>
                <a:gd name="T7" fmla="*/ 664 h 2296"/>
                <a:gd name="T8" fmla="*/ 664 w 1984"/>
                <a:gd name="T9" fmla="*/ 1224 h 2296"/>
                <a:gd name="T10" fmla="*/ 816 w 1984"/>
                <a:gd name="T11" fmla="*/ 1784 h 2296"/>
                <a:gd name="T12" fmla="*/ 1128 w 1984"/>
                <a:gd name="T13" fmla="*/ 2128 h 2296"/>
                <a:gd name="T14" fmla="*/ 1984 w 1984"/>
                <a:gd name="T15" fmla="*/ 2296 h 22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4" h="2296">
                  <a:moveTo>
                    <a:pt x="0" y="32"/>
                  </a:moveTo>
                  <a:cubicBezTo>
                    <a:pt x="56" y="32"/>
                    <a:pt x="237" y="0"/>
                    <a:pt x="336" y="32"/>
                  </a:cubicBezTo>
                  <a:cubicBezTo>
                    <a:pt x="435" y="64"/>
                    <a:pt x="532" y="119"/>
                    <a:pt x="592" y="224"/>
                  </a:cubicBezTo>
                  <a:cubicBezTo>
                    <a:pt x="652" y="329"/>
                    <a:pt x="684" y="497"/>
                    <a:pt x="696" y="664"/>
                  </a:cubicBezTo>
                  <a:cubicBezTo>
                    <a:pt x="708" y="831"/>
                    <a:pt x="644" y="1037"/>
                    <a:pt x="664" y="1224"/>
                  </a:cubicBezTo>
                  <a:cubicBezTo>
                    <a:pt x="684" y="1411"/>
                    <a:pt x="739" y="1633"/>
                    <a:pt x="816" y="1784"/>
                  </a:cubicBezTo>
                  <a:cubicBezTo>
                    <a:pt x="893" y="1935"/>
                    <a:pt x="933" y="2043"/>
                    <a:pt x="1128" y="2128"/>
                  </a:cubicBezTo>
                  <a:cubicBezTo>
                    <a:pt x="1323" y="2213"/>
                    <a:pt x="1806" y="2261"/>
                    <a:pt x="1984" y="2296"/>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16" name="Freeform 20">
              <a:extLst>
                <a:ext uri="{FF2B5EF4-FFF2-40B4-BE49-F238E27FC236}">
                  <a16:creationId xmlns:a16="http://schemas.microsoft.com/office/drawing/2014/main" xmlns="" id="{0D6842B3-18DA-69DE-78D6-5F9399BF5604}"/>
                </a:ext>
              </a:extLst>
            </p:cNvPr>
            <p:cNvSpPr>
              <a:spLocks/>
            </p:cNvSpPr>
            <p:nvPr/>
          </p:nvSpPr>
          <p:spPr bwMode="hidden">
            <a:xfrm>
              <a:off x="0" y="2400"/>
              <a:ext cx="816" cy="1912"/>
            </a:xfrm>
            <a:custGeom>
              <a:avLst/>
              <a:gdLst>
                <a:gd name="T0" fmla="*/ 0 w 816"/>
                <a:gd name="T1" fmla="*/ 280 h 1912"/>
                <a:gd name="T2" fmla="*/ 384 w 816"/>
                <a:gd name="T3" fmla="*/ 280 h 1912"/>
                <a:gd name="T4" fmla="*/ 368 w 816"/>
                <a:gd name="T5" fmla="*/ 896 h 1912"/>
                <a:gd name="T6" fmla="*/ 528 w 816"/>
                <a:gd name="T7" fmla="*/ 1528 h 1912"/>
                <a:gd name="T8" fmla="*/ 816 w 816"/>
                <a:gd name="T9" fmla="*/ 1912 h 1912"/>
              </a:gdLst>
              <a:ahLst/>
              <a:cxnLst>
                <a:cxn ang="0">
                  <a:pos x="T0" y="T1"/>
                </a:cxn>
                <a:cxn ang="0">
                  <a:pos x="T2" y="T3"/>
                </a:cxn>
                <a:cxn ang="0">
                  <a:pos x="T4" y="T5"/>
                </a:cxn>
                <a:cxn ang="0">
                  <a:pos x="T6" y="T7"/>
                </a:cxn>
                <a:cxn ang="0">
                  <a:pos x="T8" y="T9"/>
                </a:cxn>
              </a:cxnLst>
              <a:rect l="0" t="0" r="r" b="b"/>
              <a:pathLst>
                <a:path w="816" h="1912">
                  <a:moveTo>
                    <a:pt x="0" y="280"/>
                  </a:moveTo>
                  <a:cubicBezTo>
                    <a:pt x="144" y="0"/>
                    <a:pt x="323" y="177"/>
                    <a:pt x="384" y="280"/>
                  </a:cubicBezTo>
                  <a:cubicBezTo>
                    <a:pt x="488" y="440"/>
                    <a:pt x="344" y="688"/>
                    <a:pt x="368" y="896"/>
                  </a:cubicBezTo>
                  <a:cubicBezTo>
                    <a:pt x="392" y="1104"/>
                    <a:pt x="453" y="1359"/>
                    <a:pt x="528" y="1528"/>
                  </a:cubicBezTo>
                  <a:cubicBezTo>
                    <a:pt x="603" y="1697"/>
                    <a:pt x="756" y="1832"/>
                    <a:pt x="816" y="1912"/>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17" name="Freeform 21">
              <a:extLst>
                <a:ext uri="{FF2B5EF4-FFF2-40B4-BE49-F238E27FC236}">
                  <a16:creationId xmlns:a16="http://schemas.microsoft.com/office/drawing/2014/main" xmlns="" id="{D765A9D6-09FF-4A9A-90FC-7D03D3178EBA}"/>
                </a:ext>
              </a:extLst>
            </p:cNvPr>
            <p:cNvSpPr>
              <a:spLocks/>
            </p:cNvSpPr>
            <p:nvPr/>
          </p:nvSpPr>
          <p:spPr bwMode="hidden">
            <a:xfrm>
              <a:off x="2688" y="3228"/>
              <a:ext cx="3080" cy="1084"/>
            </a:xfrm>
            <a:custGeom>
              <a:avLst/>
              <a:gdLst>
                <a:gd name="T0" fmla="*/ 0 w 3080"/>
                <a:gd name="T1" fmla="*/ 1084 h 1084"/>
                <a:gd name="T2" fmla="*/ 424 w 3080"/>
                <a:gd name="T3" fmla="*/ 932 h 1084"/>
                <a:gd name="T4" fmla="*/ 640 w 3080"/>
                <a:gd name="T5" fmla="*/ 292 h 1084"/>
                <a:gd name="T6" fmla="*/ 1032 w 3080"/>
                <a:gd name="T7" fmla="*/ 20 h 1084"/>
                <a:gd name="T8" fmla="*/ 1536 w 3080"/>
                <a:gd name="T9" fmla="*/ 172 h 1084"/>
                <a:gd name="T10" fmla="*/ 2064 w 3080"/>
                <a:gd name="T11" fmla="*/ 604 h 1084"/>
                <a:gd name="T12" fmla="*/ 2400 w 3080"/>
                <a:gd name="T13" fmla="*/ 940 h 1084"/>
                <a:gd name="T14" fmla="*/ 3080 w 3080"/>
                <a:gd name="T15" fmla="*/ 1084 h 10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80" h="1084">
                  <a:moveTo>
                    <a:pt x="0" y="1084"/>
                  </a:moveTo>
                  <a:cubicBezTo>
                    <a:pt x="71" y="1059"/>
                    <a:pt x="317" y="1064"/>
                    <a:pt x="424" y="932"/>
                  </a:cubicBezTo>
                  <a:cubicBezTo>
                    <a:pt x="531" y="800"/>
                    <a:pt x="539" y="444"/>
                    <a:pt x="640" y="292"/>
                  </a:cubicBezTo>
                  <a:cubicBezTo>
                    <a:pt x="741" y="140"/>
                    <a:pt x="883" y="40"/>
                    <a:pt x="1032" y="20"/>
                  </a:cubicBezTo>
                  <a:cubicBezTo>
                    <a:pt x="1181" y="0"/>
                    <a:pt x="1364" y="75"/>
                    <a:pt x="1536" y="172"/>
                  </a:cubicBezTo>
                  <a:cubicBezTo>
                    <a:pt x="1708" y="269"/>
                    <a:pt x="1920" y="476"/>
                    <a:pt x="2064" y="604"/>
                  </a:cubicBezTo>
                  <a:cubicBezTo>
                    <a:pt x="2208" y="732"/>
                    <a:pt x="2231" y="860"/>
                    <a:pt x="2400" y="940"/>
                  </a:cubicBezTo>
                  <a:cubicBezTo>
                    <a:pt x="2569" y="1020"/>
                    <a:pt x="2939" y="1054"/>
                    <a:pt x="3080" y="1084"/>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4118" name="Picture 22">
              <a:extLst>
                <a:ext uri="{FF2B5EF4-FFF2-40B4-BE49-F238E27FC236}">
                  <a16:creationId xmlns:a16="http://schemas.microsoft.com/office/drawing/2014/main" xmlns="" id="{C3FFA481-B147-D131-94AA-2AEBE16C8EDD}"/>
                </a:ext>
              </a:extLst>
            </p:cNvPr>
            <p:cNvPicPr>
              <a:picLocks noChangeAspect="1" noChangeArrowheads="1"/>
            </p:cNvPicPr>
            <p:nvPr/>
          </p:nvPicPr>
          <p:blipFill>
            <a:blip r:embed="rId2">
              <a:clrChange>
                <a:clrFrom>
                  <a:srgbClr val="33CC99"/>
                </a:clrFrom>
                <a:clrTo>
                  <a:srgbClr val="33CC99">
                    <a:alpha val="0"/>
                  </a:srgbClr>
                </a:clrTo>
              </a:clrChange>
              <a:extLst>
                <a:ext uri="{28A0092B-C50C-407E-A947-70E740481C1C}">
                  <a14:useLocalDpi xmlns:a14="http://schemas.microsoft.com/office/drawing/2010/main" val="0"/>
                </a:ext>
              </a:extLst>
            </a:blip>
            <a:srcRect l="31929" t="5319" b="4256"/>
            <a:stretch>
              <a:fillRect/>
            </a:stretch>
          </p:blipFill>
          <p:spPr bwMode="auto">
            <a:xfrm>
              <a:off x="0" y="0"/>
              <a:ext cx="325" cy="4320"/>
            </a:xfrm>
            <a:prstGeom prst="rect">
              <a:avLst/>
            </a:prstGeom>
            <a:noFill/>
            <a:extLst>
              <a:ext uri="{909E8E84-426E-40DD-AFC4-6F175D3DCCD1}">
                <a14:hiddenFill xmlns:a14="http://schemas.microsoft.com/office/drawing/2010/main">
                  <a:solidFill>
                    <a:srgbClr val="FFFFFF"/>
                  </a:solidFill>
                </a14:hiddenFill>
              </a:ext>
            </a:extLst>
          </p:spPr>
        </p:pic>
        <p:sp>
          <p:nvSpPr>
            <p:cNvPr id="4119" name="Rectangle 23">
              <a:extLst>
                <a:ext uri="{FF2B5EF4-FFF2-40B4-BE49-F238E27FC236}">
                  <a16:creationId xmlns:a16="http://schemas.microsoft.com/office/drawing/2014/main" xmlns="" id="{D208383C-CD01-6B44-D568-4809C222C1FB}"/>
                </a:ext>
              </a:extLst>
            </p:cNvPr>
            <p:cNvSpPr>
              <a:spLocks noChangeArrowheads="1"/>
            </p:cNvSpPr>
            <p:nvPr/>
          </p:nvSpPr>
          <p:spPr bwMode="ltGray">
            <a:xfrm>
              <a:off x="240" y="2112"/>
              <a:ext cx="2688" cy="96"/>
            </a:xfrm>
            <a:prstGeom prst="rect">
              <a:avLst/>
            </a:prstGeom>
            <a:solidFill>
              <a:schemeClr val="bg1"/>
            </a:solidFill>
            <a:ln>
              <a:noFill/>
            </a:ln>
            <a:effectLst/>
            <a:extLs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4120" name="Line 24">
            <a:extLst>
              <a:ext uri="{FF2B5EF4-FFF2-40B4-BE49-F238E27FC236}">
                <a16:creationId xmlns:a16="http://schemas.microsoft.com/office/drawing/2014/main" xmlns="" id="{1D7E908A-25FE-5FFB-9F55-53E3CF3C5EF0}"/>
              </a:ext>
            </a:extLst>
          </p:cNvPr>
          <p:cNvSpPr>
            <a:spLocks noChangeShapeType="1"/>
          </p:cNvSpPr>
          <p:nvPr/>
        </p:nvSpPr>
        <p:spPr bwMode="ltGray">
          <a:xfrm>
            <a:off x="685800" y="3429000"/>
            <a:ext cx="1676400" cy="0"/>
          </a:xfrm>
          <a:prstGeom prst="line">
            <a:avLst/>
          </a:prstGeom>
          <a:noFill/>
          <a:ln w="9525">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4121" name="Group 25">
            <a:extLst>
              <a:ext uri="{FF2B5EF4-FFF2-40B4-BE49-F238E27FC236}">
                <a16:creationId xmlns:a16="http://schemas.microsoft.com/office/drawing/2014/main" xmlns="" id="{97AC9448-BF94-F7AA-50BA-3DC9AE3AC4D3}"/>
              </a:ext>
            </a:extLst>
          </p:cNvPr>
          <p:cNvGrpSpPr>
            <a:grpSpLocks/>
          </p:cNvGrpSpPr>
          <p:nvPr/>
        </p:nvGrpSpPr>
        <p:grpSpPr bwMode="auto">
          <a:xfrm>
            <a:off x="762000" y="3352800"/>
            <a:ext cx="457200" cy="457200"/>
            <a:chOff x="480" y="2112"/>
            <a:chExt cx="288" cy="288"/>
          </a:xfrm>
        </p:grpSpPr>
        <p:sp>
          <p:nvSpPr>
            <p:cNvPr id="4122" name="Line 26">
              <a:extLst>
                <a:ext uri="{FF2B5EF4-FFF2-40B4-BE49-F238E27FC236}">
                  <a16:creationId xmlns:a16="http://schemas.microsoft.com/office/drawing/2014/main" xmlns="" id="{828BF6FE-6BC4-E780-0F96-B80DE0061721}"/>
                </a:ext>
              </a:extLst>
            </p:cNvPr>
            <p:cNvSpPr>
              <a:spLocks noChangeShapeType="1"/>
            </p:cNvSpPr>
            <p:nvPr/>
          </p:nvSpPr>
          <p:spPr bwMode="ltGray">
            <a:xfrm>
              <a:off x="528" y="2160"/>
              <a:ext cx="240" cy="240"/>
            </a:xfrm>
            <a:prstGeom prst="line">
              <a:avLst/>
            </a:prstGeom>
            <a:noFill/>
            <a:ln w="9525">
              <a:solidFill>
                <a:schemeClr val="tx1"/>
              </a:solidFill>
              <a:round/>
              <a:headEnd/>
              <a:tailEnd type="stealth"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23" name="Oval 27">
              <a:extLst>
                <a:ext uri="{FF2B5EF4-FFF2-40B4-BE49-F238E27FC236}">
                  <a16:creationId xmlns:a16="http://schemas.microsoft.com/office/drawing/2014/main" xmlns="" id="{1F74FA80-537B-D412-8579-7F62B663422A}"/>
                </a:ext>
              </a:extLst>
            </p:cNvPr>
            <p:cNvSpPr>
              <a:spLocks noChangeArrowheads="1"/>
            </p:cNvSpPr>
            <p:nvPr/>
          </p:nvSpPr>
          <p:spPr bwMode="ltGray">
            <a:xfrm>
              <a:off x="480" y="2112"/>
              <a:ext cx="117" cy="11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4124" name="Rectangle 28">
            <a:extLst>
              <a:ext uri="{FF2B5EF4-FFF2-40B4-BE49-F238E27FC236}">
                <a16:creationId xmlns:a16="http://schemas.microsoft.com/office/drawing/2014/main" xmlns="" id="{1B4A3BCC-EF1A-811B-317B-2007750BE5E1}"/>
              </a:ext>
            </a:extLst>
          </p:cNvPr>
          <p:cNvSpPr>
            <a:spLocks noGrp="1" noChangeArrowheads="1"/>
          </p:cNvSpPr>
          <p:nvPr>
            <p:ph type="ctrTitle" sz="quarter"/>
          </p:nvPr>
        </p:nvSpPr>
        <p:spPr>
          <a:xfrm>
            <a:off x="685800" y="2133600"/>
            <a:ext cx="7772400" cy="1143000"/>
          </a:xfrm>
        </p:spPr>
        <p:txBody>
          <a:bodyPr anchor="ctr"/>
          <a:lstStyle>
            <a:lvl1pPr>
              <a:defRPr/>
            </a:lvl1pPr>
          </a:lstStyle>
          <a:p>
            <a:pPr lvl="0"/>
            <a:r>
              <a:rPr lang="en-US" altLang="en-US" noProof="0"/>
              <a:t>Click to edit Master title style</a:t>
            </a:r>
          </a:p>
        </p:txBody>
      </p:sp>
      <p:sp>
        <p:nvSpPr>
          <p:cNvPr id="4125" name="Rectangle 29">
            <a:extLst>
              <a:ext uri="{FF2B5EF4-FFF2-40B4-BE49-F238E27FC236}">
                <a16:creationId xmlns:a16="http://schemas.microsoft.com/office/drawing/2014/main" xmlns="" id="{01777329-31E6-3BB2-C469-06C0ACFF7383}"/>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4126" name="Rectangle 30">
            <a:extLst>
              <a:ext uri="{FF2B5EF4-FFF2-40B4-BE49-F238E27FC236}">
                <a16:creationId xmlns:a16="http://schemas.microsoft.com/office/drawing/2014/main" xmlns="" id="{3C439208-E619-E8CB-BAFC-E713B884D14D}"/>
              </a:ext>
            </a:extLst>
          </p:cNvPr>
          <p:cNvSpPr>
            <a:spLocks noGrp="1" noChangeArrowheads="1"/>
          </p:cNvSpPr>
          <p:nvPr>
            <p:ph type="dt" sz="quarter" idx="2"/>
          </p:nvPr>
        </p:nvSpPr>
        <p:spPr>
          <a:xfrm>
            <a:off x="685800" y="6342063"/>
            <a:ext cx="1905000" cy="457200"/>
          </a:xfrm>
        </p:spPr>
        <p:txBody>
          <a:bodyPr/>
          <a:lstStyle>
            <a:lvl1pPr>
              <a:defRPr/>
            </a:lvl1pPr>
          </a:lstStyle>
          <a:p>
            <a:endParaRPr lang="en-US" altLang="en-US"/>
          </a:p>
        </p:txBody>
      </p:sp>
      <p:sp>
        <p:nvSpPr>
          <p:cNvPr id="4127" name="Rectangle 31">
            <a:extLst>
              <a:ext uri="{FF2B5EF4-FFF2-40B4-BE49-F238E27FC236}">
                <a16:creationId xmlns:a16="http://schemas.microsoft.com/office/drawing/2014/main" xmlns="" id="{B1668750-A748-7933-6611-D10F9E6FE80F}"/>
              </a:ext>
            </a:extLst>
          </p:cNvPr>
          <p:cNvSpPr>
            <a:spLocks noGrp="1" noChangeArrowheads="1"/>
          </p:cNvSpPr>
          <p:nvPr>
            <p:ph type="ftr" sz="quarter" idx="3"/>
          </p:nvPr>
        </p:nvSpPr>
        <p:spPr>
          <a:xfrm>
            <a:off x="3124200" y="6342063"/>
            <a:ext cx="2895600" cy="457200"/>
          </a:xfrm>
        </p:spPr>
        <p:txBody>
          <a:bodyPr/>
          <a:lstStyle>
            <a:lvl1pPr>
              <a:defRPr/>
            </a:lvl1pPr>
          </a:lstStyle>
          <a:p>
            <a:endParaRPr lang="en-US" altLang="en-US"/>
          </a:p>
        </p:txBody>
      </p:sp>
      <p:sp>
        <p:nvSpPr>
          <p:cNvPr id="4128" name="Rectangle 32">
            <a:extLst>
              <a:ext uri="{FF2B5EF4-FFF2-40B4-BE49-F238E27FC236}">
                <a16:creationId xmlns:a16="http://schemas.microsoft.com/office/drawing/2014/main" xmlns="" id="{C5D91B38-B40C-2020-7329-67D8B0476517}"/>
              </a:ext>
            </a:extLst>
          </p:cNvPr>
          <p:cNvSpPr>
            <a:spLocks noGrp="1" noChangeArrowheads="1"/>
          </p:cNvSpPr>
          <p:nvPr>
            <p:ph type="sldNum" sz="quarter" idx="4"/>
          </p:nvPr>
        </p:nvSpPr>
        <p:spPr>
          <a:xfrm>
            <a:off x="7086600" y="6342063"/>
            <a:ext cx="1905000" cy="457200"/>
          </a:xfrm>
        </p:spPr>
        <p:txBody>
          <a:bodyPr/>
          <a:lstStyle>
            <a:lvl1pPr>
              <a:defRPr/>
            </a:lvl1pPr>
          </a:lstStyle>
          <a:p>
            <a:fld id="{E9B6A856-A82C-49C6-9116-BADD7966668D}" type="slidenum">
              <a:rPr lang="en-US" altLang="en-US"/>
              <a:pPr/>
              <a:t>‹#›</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120"/>
                                        </p:tgtEl>
                                        <p:attrNameLst>
                                          <p:attrName>style.visibility</p:attrName>
                                        </p:attrNameLst>
                                      </p:cBhvr>
                                      <p:to>
                                        <p:strVal val="visible"/>
                                      </p:to>
                                    </p:set>
                                    <p:animEffect transition="in" filter="wipe(left)">
                                      <p:cBhvr>
                                        <p:cTn id="7" dur="500"/>
                                        <p:tgtEl>
                                          <p:spTgt spid="4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69169F-C819-AA87-2E4D-9D0DC4898F8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3D201B32-D155-F2C0-22EB-14FF49E179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15838ABE-4A41-4F36-A841-5FF4DC995E1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xmlns="" id="{8779E019-509D-A493-EDE9-B8A34BE2794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xmlns="" id="{94E441DE-F5A2-819F-C1D6-46138DD1DADC}"/>
              </a:ext>
            </a:extLst>
          </p:cNvPr>
          <p:cNvSpPr>
            <a:spLocks noGrp="1"/>
          </p:cNvSpPr>
          <p:nvPr>
            <p:ph type="sldNum" sz="quarter" idx="12"/>
          </p:nvPr>
        </p:nvSpPr>
        <p:spPr/>
        <p:txBody>
          <a:bodyPr/>
          <a:lstStyle>
            <a:lvl1pPr>
              <a:defRPr/>
            </a:lvl1pPr>
          </a:lstStyle>
          <a:p>
            <a:fld id="{88BA9DF3-BAA4-402D-AE0E-2F9E9662865B}" type="slidenum">
              <a:rPr lang="en-US" altLang="en-US"/>
              <a:pPr/>
              <a:t>‹#›</a:t>
            </a:fld>
            <a:endParaRPr lang="en-US" altLang="en-US"/>
          </a:p>
        </p:txBody>
      </p:sp>
    </p:spTree>
    <p:extLst>
      <p:ext uri="{BB962C8B-B14F-4D97-AF65-F5344CB8AC3E}">
        <p14:creationId xmlns:p14="http://schemas.microsoft.com/office/powerpoint/2010/main" val="256698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94A12F-9431-4267-8755-97F50C9F124A}"/>
              </a:ext>
            </a:extLst>
          </p:cNvPr>
          <p:cNvSpPr>
            <a:spLocks noGrp="1"/>
          </p:cNvSpPr>
          <p:nvPr>
            <p:ph type="title"/>
          </p:nvPr>
        </p:nvSpPr>
        <p:spPr>
          <a:xfrm>
            <a:off x="623888" y="1709738"/>
            <a:ext cx="7886700" cy="2852737"/>
          </a:xfrm>
        </p:spPr>
        <p:txBody>
          <a:bodyPr/>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C9F69387-0F05-EAB2-7219-BAAA8A555A3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xmlns="" id="{CE085EE7-B3A2-A17C-8948-D439D05CC03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xmlns="" id="{40B4C75E-786C-C0A4-C6C9-C714F38A24A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xmlns="" id="{F98CD60B-7C88-9E85-F47E-507289E639CF}"/>
              </a:ext>
            </a:extLst>
          </p:cNvPr>
          <p:cNvSpPr>
            <a:spLocks noGrp="1"/>
          </p:cNvSpPr>
          <p:nvPr>
            <p:ph type="sldNum" sz="quarter" idx="12"/>
          </p:nvPr>
        </p:nvSpPr>
        <p:spPr/>
        <p:txBody>
          <a:bodyPr/>
          <a:lstStyle>
            <a:lvl1pPr>
              <a:defRPr/>
            </a:lvl1pPr>
          </a:lstStyle>
          <a:p>
            <a:fld id="{6E4D0187-78FE-4743-B033-B32E048ABCE0}" type="slidenum">
              <a:rPr lang="en-US" altLang="en-US"/>
              <a:pPr/>
              <a:t>‹#›</a:t>
            </a:fld>
            <a:endParaRPr lang="en-US" altLang="en-US"/>
          </a:p>
        </p:txBody>
      </p:sp>
    </p:spTree>
    <p:extLst>
      <p:ext uri="{BB962C8B-B14F-4D97-AF65-F5344CB8AC3E}">
        <p14:creationId xmlns:p14="http://schemas.microsoft.com/office/powerpoint/2010/main" val="1557858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48ACC5-E757-B638-C941-13D6979E8EE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AA03D5A6-0440-98ED-C80D-748A04F00B8F}"/>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AFF3F2AF-4000-F800-8B5E-573C9C665D45}"/>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DD09A434-6CE2-A2AC-AACB-C487D045899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xmlns="" id="{6E0C3F36-C8F1-685C-FEBA-27B104DA91E5}"/>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xmlns="" id="{60FCF1B6-3EF4-917C-4B4C-97DD58C80ED0}"/>
              </a:ext>
            </a:extLst>
          </p:cNvPr>
          <p:cNvSpPr>
            <a:spLocks noGrp="1"/>
          </p:cNvSpPr>
          <p:nvPr>
            <p:ph type="sldNum" sz="quarter" idx="12"/>
          </p:nvPr>
        </p:nvSpPr>
        <p:spPr/>
        <p:txBody>
          <a:bodyPr/>
          <a:lstStyle>
            <a:lvl1pPr>
              <a:defRPr/>
            </a:lvl1pPr>
          </a:lstStyle>
          <a:p>
            <a:fld id="{6C2C11A1-4C6B-409E-903B-67741876C338}" type="slidenum">
              <a:rPr lang="en-US" altLang="en-US"/>
              <a:pPr/>
              <a:t>‹#›</a:t>
            </a:fld>
            <a:endParaRPr lang="en-US" altLang="en-US"/>
          </a:p>
        </p:txBody>
      </p:sp>
    </p:spTree>
    <p:extLst>
      <p:ext uri="{BB962C8B-B14F-4D97-AF65-F5344CB8AC3E}">
        <p14:creationId xmlns:p14="http://schemas.microsoft.com/office/powerpoint/2010/main" val="2984417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2928F-35B9-BDA1-189F-15860F92EDE4}"/>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B534B6D3-B420-8A93-07B7-1402DE3F482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0FBCBFD1-682C-9273-0B9F-36BAA0623EF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05831FF8-5C45-F253-453C-62495560AF6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BB779DB-47E0-29F3-6543-F345856009D7}"/>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60279903-5885-8CF1-7783-8790A14151BF}"/>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xmlns="" id="{92DE27D2-4FF2-8510-A424-6027BBF98B7C}"/>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xmlns="" id="{A572013B-9614-6055-1016-669C0082DF1D}"/>
              </a:ext>
            </a:extLst>
          </p:cNvPr>
          <p:cNvSpPr>
            <a:spLocks noGrp="1"/>
          </p:cNvSpPr>
          <p:nvPr>
            <p:ph type="sldNum" sz="quarter" idx="12"/>
          </p:nvPr>
        </p:nvSpPr>
        <p:spPr/>
        <p:txBody>
          <a:bodyPr/>
          <a:lstStyle>
            <a:lvl1pPr>
              <a:defRPr/>
            </a:lvl1pPr>
          </a:lstStyle>
          <a:p>
            <a:fld id="{DAD5D3B5-3BB2-4779-8A6F-2EBA5DCF36BC}" type="slidenum">
              <a:rPr lang="en-US" altLang="en-US"/>
              <a:pPr/>
              <a:t>‹#›</a:t>
            </a:fld>
            <a:endParaRPr lang="en-US" altLang="en-US"/>
          </a:p>
        </p:txBody>
      </p:sp>
    </p:spTree>
    <p:extLst>
      <p:ext uri="{BB962C8B-B14F-4D97-AF65-F5344CB8AC3E}">
        <p14:creationId xmlns:p14="http://schemas.microsoft.com/office/powerpoint/2010/main" val="3429448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E1FFC-9925-6BF7-89D4-144C8B84B9B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67DE092E-D110-E148-7A20-D0B2A749AC00}"/>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xmlns="" id="{C06D8583-4911-FCE5-0F30-29D7F5D44C76}"/>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xmlns="" id="{618E86C6-2101-1960-379C-E26ECB295E92}"/>
              </a:ext>
            </a:extLst>
          </p:cNvPr>
          <p:cNvSpPr>
            <a:spLocks noGrp="1"/>
          </p:cNvSpPr>
          <p:nvPr>
            <p:ph type="sldNum" sz="quarter" idx="12"/>
          </p:nvPr>
        </p:nvSpPr>
        <p:spPr/>
        <p:txBody>
          <a:bodyPr/>
          <a:lstStyle>
            <a:lvl1pPr>
              <a:defRPr/>
            </a:lvl1pPr>
          </a:lstStyle>
          <a:p>
            <a:fld id="{1A458633-AFC5-41C6-83CF-0B29EBC0FDAB}" type="slidenum">
              <a:rPr lang="en-US" altLang="en-US"/>
              <a:pPr/>
              <a:t>‹#›</a:t>
            </a:fld>
            <a:endParaRPr lang="en-US" altLang="en-US"/>
          </a:p>
        </p:txBody>
      </p:sp>
    </p:spTree>
    <p:extLst>
      <p:ext uri="{BB962C8B-B14F-4D97-AF65-F5344CB8AC3E}">
        <p14:creationId xmlns:p14="http://schemas.microsoft.com/office/powerpoint/2010/main" val="499189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1BF689C-057D-0750-E73B-7678BF4A8139}"/>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xmlns="" id="{C5AE057A-D18F-9032-8F88-184E7D0F3B2F}"/>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xmlns="" id="{6B147E52-7958-B7EC-EECD-3877979D3ED6}"/>
              </a:ext>
            </a:extLst>
          </p:cNvPr>
          <p:cNvSpPr>
            <a:spLocks noGrp="1"/>
          </p:cNvSpPr>
          <p:nvPr>
            <p:ph type="sldNum" sz="quarter" idx="12"/>
          </p:nvPr>
        </p:nvSpPr>
        <p:spPr/>
        <p:txBody>
          <a:bodyPr/>
          <a:lstStyle>
            <a:lvl1pPr>
              <a:defRPr/>
            </a:lvl1pPr>
          </a:lstStyle>
          <a:p>
            <a:fld id="{E9E31760-C227-47E5-9CD6-61BD41BA5482}" type="slidenum">
              <a:rPr lang="en-US" altLang="en-US"/>
              <a:pPr/>
              <a:t>‹#›</a:t>
            </a:fld>
            <a:endParaRPr lang="en-US" altLang="en-US"/>
          </a:p>
        </p:txBody>
      </p:sp>
    </p:spTree>
    <p:extLst>
      <p:ext uri="{BB962C8B-B14F-4D97-AF65-F5344CB8AC3E}">
        <p14:creationId xmlns:p14="http://schemas.microsoft.com/office/powerpoint/2010/main" val="4014879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982D76-7567-1BEE-7313-1C25D7A63046}"/>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BD00D361-2872-5DB1-447B-1F317D22881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70B37A9D-C66B-E260-68CA-8FC6BE94839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A2ADD0B-9E5A-7AB8-8B52-AC240F8E93F1}"/>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xmlns="" id="{42515C71-6583-1891-8445-74876799433A}"/>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xmlns="" id="{C31F339C-5137-8729-8D3C-6C361E72C9DF}"/>
              </a:ext>
            </a:extLst>
          </p:cNvPr>
          <p:cNvSpPr>
            <a:spLocks noGrp="1"/>
          </p:cNvSpPr>
          <p:nvPr>
            <p:ph type="sldNum" sz="quarter" idx="12"/>
          </p:nvPr>
        </p:nvSpPr>
        <p:spPr/>
        <p:txBody>
          <a:bodyPr/>
          <a:lstStyle>
            <a:lvl1pPr>
              <a:defRPr/>
            </a:lvl1pPr>
          </a:lstStyle>
          <a:p>
            <a:fld id="{0745A9FF-C83D-475A-8598-3FB6C4382E62}" type="slidenum">
              <a:rPr lang="en-US" altLang="en-US"/>
              <a:pPr/>
              <a:t>‹#›</a:t>
            </a:fld>
            <a:endParaRPr lang="en-US" altLang="en-US"/>
          </a:p>
        </p:txBody>
      </p:sp>
    </p:spTree>
    <p:extLst>
      <p:ext uri="{BB962C8B-B14F-4D97-AF65-F5344CB8AC3E}">
        <p14:creationId xmlns:p14="http://schemas.microsoft.com/office/powerpoint/2010/main" val="1055389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E10362-CAC0-006E-1061-E0C59D57F32C}"/>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255EF221-77E6-C644-3792-8719C9B8272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9ED955FE-C682-2552-D5E2-928CB65DBF7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39E79C4-BD96-FD5B-6ABC-6CF0DE6E029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xmlns="" id="{6FF9EDF2-12FB-4285-430A-652FD5105C4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xmlns="" id="{5236E8AB-DEE9-F31F-CB81-EAC67691091A}"/>
              </a:ext>
            </a:extLst>
          </p:cNvPr>
          <p:cNvSpPr>
            <a:spLocks noGrp="1"/>
          </p:cNvSpPr>
          <p:nvPr>
            <p:ph type="sldNum" sz="quarter" idx="12"/>
          </p:nvPr>
        </p:nvSpPr>
        <p:spPr/>
        <p:txBody>
          <a:bodyPr/>
          <a:lstStyle>
            <a:lvl1pPr>
              <a:defRPr/>
            </a:lvl1pPr>
          </a:lstStyle>
          <a:p>
            <a:fld id="{1C483A75-6962-40EF-A3BF-0A525691EC0F}" type="slidenum">
              <a:rPr lang="en-US" altLang="en-US"/>
              <a:pPr/>
              <a:t>‹#›</a:t>
            </a:fld>
            <a:endParaRPr lang="en-US" altLang="en-US"/>
          </a:p>
        </p:txBody>
      </p:sp>
    </p:spTree>
    <p:extLst>
      <p:ext uri="{BB962C8B-B14F-4D97-AF65-F5344CB8AC3E}">
        <p14:creationId xmlns:p14="http://schemas.microsoft.com/office/powerpoint/2010/main" val="3464474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D1CCEC-E621-F745-4CCA-B20B81AF820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80ACA61B-E289-0A83-1F93-C9CE16DDFB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18B2BC2E-50FF-CD59-EB19-7640FB80765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xmlns="" id="{AD44FDB9-4444-0AF9-2B2F-FB3BBBB6D6B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xmlns="" id="{225466CD-2244-03E1-E7AE-16630D7F3007}"/>
              </a:ext>
            </a:extLst>
          </p:cNvPr>
          <p:cNvSpPr>
            <a:spLocks noGrp="1"/>
          </p:cNvSpPr>
          <p:nvPr>
            <p:ph type="sldNum" sz="quarter" idx="12"/>
          </p:nvPr>
        </p:nvSpPr>
        <p:spPr/>
        <p:txBody>
          <a:bodyPr/>
          <a:lstStyle>
            <a:lvl1pPr>
              <a:defRPr/>
            </a:lvl1pPr>
          </a:lstStyle>
          <a:p>
            <a:fld id="{A7A8EE4D-F786-467D-AECB-640387C32E9A}" type="slidenum">
              <a:rPr lang="en-US" altLang="en-US"/>
              <a:pPr/>
              <a:t>‹#›</a:t>
            </a:fld>
            <a:endParaRPr lang="en-US" altLang="en-US"/>
          </a:p>
        </p:txBody>
      </p:sp>
    </p:spTree>
    <p:extLst>
      <p:ext uri="{BB962C8B-B14F-4D97-AF65-F5344CB8AC3E}">
        <p14:creationId xmlns:p14="http://schemas.microsoft.com/office/powerpoint/2010/main" val="280280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6D754BB-2F94-99CF-61E8-28A8C607790B}"/>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137579D7-0D7E-A2D9-F090-636ADF286BC2}"/>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5937B94-EAD9-C977-548C-3629F68C347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xmlns="" id="{BF7C6A56-07C9-418A-F76A-C3C39C1130F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xmlns="" id="{572998DD-FCAD-DBEC-BD7D-B2505B6C7F02}"/>
              </a:ext>
            </a:extLst>
          </p:cNvPr>
          <p:cNvSpPr>
            <a:spLocks noGrp="1"/>
          </p:cNvSpPr>
          <p:nvPr>
            <p:ph type="sldNum" sz="quarter" idx="12"/>
          </p:nvPr>
        </p:nvSpPr>
        <p:spPr/>
        <p:txBody>
          <a:bodyPr/>
          <a:lstStyle>
            <a:lvl1pPr>
              <a:defRPr/>
            </a:lvl1pPr>
          </a:lstStyle>
          <a:p>
            <a:fld id="{DE5A3077-CFAA-4656-A620-4B1AB7700B54}" type="slidenum">
              <a:rPr lang="en-US" altLang="en-US"/>
              <a:pPr/>
              <a:t>‹#›</a:t>
            </a:fld>
            <a:endParaRPr lang="en-US" altLang="en-US"/>
          </a:p>
        </p:txBody>
      </p:sp>
    </p:spTree>
    <p:extLst>
      <p:ext uri="{BB962C8B-B14F-4D97-AF65-F5344CB8AC3E}">
        <p14:creationId xmlns:p14="http://schemas.microsoft.com/office/powerpoint/2010/main" val="2830586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White">
      <p:bgPr>
        <a:solidFill>
          <a:schemeClr val="bg1"/>
        </a:solidFill>
        <a:effectLst/>
      </p:bgPr>
    </p:bg>
    <p:spTree>
      <p:nvGrpSpPr>
        <p:cNvPr id="1" name=""/>
        <p:cNvGrpSpPr/>
        <p:nvPr/>
      </p:nvGrpSpPr>
      <p:grpSpPr>
        <a:xfrm>
          <a:off x="0" y="0"/>
          <a:ext cx="0" cy="0"/>
          <a:chOff x="0" y="0"/>
          <a:chExt cx="0" cy="0"/>
        </a:xfrm>
      </p:grpSpPr>
      <p:grpSp>
        <p:nvGrpSpPr>
          <p:cNvPr id="3074" name="Group 2">
            <a:extLst>
              <a:ext uri="{FF2B5EF4-FFF2-40B4-BE49-F238E27FC236}">
                <a16:creationId xmlns:a16="http://schemas.microsoft.com/office/drawing/2014/main" xmlns="" id="{18E49E65-4353-0AE3-66D2-4255D552EC80}"/>
              </a:ext>
            </a:extLst>
          </p:cNvPr>
          <p:cNvGrpSpPr>
            <a:grpSpLocks/>
          </p:cNvGrpSpPr>
          <p:nvPr/>
        </p:nvGrpSpPr>
        <p:grpSpPr bwMode="auto">
          <a:xfrm>
            <a:off x="0" y="-12700"/>
            <a:ext cx="9156700" cy="6870700"/>
            <a:chOff x="0" y="-8"/>
            <a:chExt cx="5768" cy="4328"/>
          </a:xfrm>
        </p:grpSpPr>
        <p:sp>
          <p:nvSpPr>
            <p:cNvPr id="3075" name="Rectangle 3">
              <a:extLst>
                <a:ext uri="{FF2B5EF4-FFF2-40B4-BE49-F238E27FC236}">
                  <a16:creationId xmlns:a16="http://schemas.microsoft.com/office/drawing/2014/main" xmlns="" id="{685DF850-3678-1626-F6C1-4E5C1CFDCA89}"/>
                </a:ext>
              </a:extLst>
            </p:cNvPr>
            <p:cNvSpPr>
              <a:spLocks noChangeArrowheads="1"/>
            </p:cNvSpPr>
            <p:nvPr/>
          </p:nvSpPr>
          <p:spPr bwMode="auto">
            <a:xfrm>
              <a:off x="0" y="624"/>
              <a:ext cx="5760" cy="369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6" name="Rectangle 4">
              <a:extLst>
                <a:ext uri="{FF2B5EF4-FFF2-40B4-BE49-F238E27FC236}">
                  <a16:creationId xmlns:a16="http://schemas.microsoft.com/office/drawing/2014/main" xmlns="" id="{4B2E7EA7-7292-0EBE-8F05-1A2629E6F703}"/>
                </a:ext>
              </a:extLst>
            </p:cNvPr>
            <p:cNvSpPr>
              <a:spLocks noChangeArrowheads="1"/>
            </p:cNvSpPr>
            <p:nvPr/>
          </p:nvSpPr>
          <p:spPr bwMode="auto">
            <a:xfrm>
              <a:off x="0" y="0"/>
              <a:ext cx="5760" cy="624"/>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7" name="Freeform 5">
              <a:extLst>
                <a:ext uri="{FF2B5EF4-FFF2-40B4-BE49-F238E27FC236}">
                  <a16:creationId xmlns:a16="http://schemas.microsoft.com/office/drawing/2014/main" xmlns="" id="{90AF4DAD-EA03-9033-B855-0ACE0EDBC42C}"/>
                </a:ext>
              </a:extLst>
            </p:cNvPr>
            <p:cNvSpPr>
              <a:spLocks/>
            </p:cNvSpPr>
            <p:nvPr/>
          </p:nvSpPr>
          <p:spPr bwMode="hidden">
            <a:xfrm>
              <a:off x="0" y="-8"/>
              <a:ext cx="3640" cy="1434"/>
            </a:xfrm>
            <a:custGeom>
              <a:avLst/>
              <a:gdLst>
                <a:gd name="T0" fmla="*/ 0 w 3640"/>
                <a:gd name="T1" fmla="*/ 1152 h 1434"/>
                <a:gd name="T2" fmla="*/ 672 w 3640"/>
                <a:gd name="T3" fmla="*/ 1392 h 1434"/>
                <a:gd name="T4" fmla="*/ 912 w 3640"/>
                <a:gd name="T5" fmla="*/ 1152 h 1434"/>
                <a:gd name="T6" fmla="*/ 864 w 3640"/>
                <a:gd name="T7" fmla="*/ 816 h 1434"/>
                <a:gd name="T8" fmla="*/ 1170 w 3640"/>
                <a:gd name="T9" fmla="*/ 588 h 1434"/>
                <a:gd name="T10" fmla="*/ 1692 w 3640"/>
                <a:gd name="T11" fmla="*/ 546 h 1434"/>
                <a:gd name="T12" fmla="*/ 2112 w 3640"/>
                <a:gd name="T13" fmla="*/ 576 h 1434"/>
                <a:gd name="T14" fmla="*/ 2208 w 3640"/>
                <a:gd name="T15" fmla="*/ 384 h 1434"/>
                <a:gd name="T16" fmla="*/ 2184 w 3640"/>
                <a:gd name="T17" fmla="*/ 138 h 1434"/>
                <a:gd name="T18" fmla="*/ 2640 w 3640"/>
                <a:gd name="T19" fmla="*/ 144 h 1434"/>
                <a:gd name="T20" fmla="*/ 3024 w 3640"/>
                <a:gd name="T21" fmla="*/ 432 h 1434"/>
                <a:gd name="T22" fmla="*/ 3552 w 3640"/>
                <a:gd name="T23" fmla="*/ 192 h 1434"/>
                <a:gd name="T24" fmla="*/ 3552 w 3640"/>
                <a:gd name="T25" fmla="*/ 0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40" h="1434">
                  <a:moveTo>
                    <a:pt x="0" y="1152"/>
                  </a:moveTo>
                  <a:cubicBezTo>
                    <a:pt x="112" y="1192"/>
                    <a:pt x="204" y="1434"/>
                    <a:pt x="672" y="1392"/>
                  </a:cubicBezTo>
                  <a:cubicBezTo>
                    <a:pt x="824" y="1392"/>
                    <a:pt x="880" y="1248"/>
                    <a:pt x="912" y="1152"/>
                  </a:cubicBezTo>
                  <a:cubicBezTo>
                    <a:pt x="944" y="1056"/>
                    <a:pt x="821" y="910"/>
                    <a:pt x="864" y="816"/>
                  </a:cubicBezTo>
                  <a:cubicBezTo>
                    <a:pt x="864" y="552"/>
                    <a:pt x="1044" y="582"/>
                    <a:pt x="1170" y="588"/>
                  </a:cubicBezTo>
                  <a:cubicBezTo>
                    <a:pt x="1386" y="666"/>
                    <a:pt x="1535" y="548"/>
                    <a:pt x="1692" y="546"/>
                  </a:cubicBezTo>
                  <a:cubicBezTo>
                    <a:pt x="1849" y="544"/>
                    <a:pt x="1944" y="648"/>
                    <a:pt x="2112" y="576"/>
                  </a:cubicBezTo>
                  <a:cubicBezTo>
                    <a:pt x="2250" y="510"/>
                    <a:pt x="2200" y="448"/>
                    <a:pt x="2208" y="384"/>
                  </a:cubicBezTo>
                  <a:cubicBezTo>
                    <a:pt x="2220" y="311"/>
                    <a:pt x="2040" y="198"/>
                    <a:pt x="2184" y="138"/>
                  </a:cubicBezTo>
                  <a:cubicBezTo>
                    <a:pt x="2346" y="60"/>
                    <a:pt x="2500" y="95"/>
                    <a:pt x="2640" y="144"/>
                  </a:cubicBezTo>
                  <a:cubicBezTo>
                    <a:pt x="2780" y="193"/>
                    <a:pt x="2872" y="424"/>
                    <a:pt x="3024" y="432"/>
                  </a:cubicBezTo>
                  <a:cubicBezTo>
                    <a:pt x="3176" y="440"/>
                    <a:pt x="3464" y="264"/>
                    <a:pt x="3552" y="192"/>
                  </a:cubicBezTo>
                  <a:cubicBezTo>
                    <a:pt x="3640" y="120"/>
                    <a:pt x="3552" y="40"/>
                    <a:pt x="3552" y="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8" name="Freeform 6">
              <a:extLst>
                <a:ext uri="{FF2B5EF4-FFF2-40B4-BE49-F238E27FC236}">
                  <a16:creationId xmlns:a16="http://schemas.microsoft.com/office/drawing/2014/main" xmlns="" id="{585239B0-2079-CE14-70BB-25D943D4EF01}"/>
                </a:ext>
              </a:extLst>
            </p:cNvPr>
            <p:cNvSpPr>
              <a:spLocks/>
            </p:cNvSpPr>
            <p:nvPr/>
          </p:nvSpPr>
          <p:spPr bwMode="hidden">
            <a:xfrm>
              <a:off x="0" y="-8"/>
              <a:ext cx="1996" cy="1240"/>
            </a:xfrm>
            <a:custGeom>
              <a:avLst/>
              <a:gdLst>
                <a:gd name="T0" fmla="*/ 0 w 1996"/>
                <a:gd name="T1" fmla="*/ 960 h 1240"/>
                <a:gd name="T2" fmla="*/ 336 w 1996"/>
                <a:gd name="T3" fmla="*/ 1200 h 1240"/>
                <a:gd name="T4" fmla="*/ 576 w 1996"/>
                <a:gd name="T5" fmla="*/ 1200 h 1240"/>
                <a:gd name="T6" fmla="*/ 696 w 1996"/>
                <a:gd name="T7" fmla="*/ 972 h 1240"/>
                <a:gd name="T8" fmla="*/ 636 w 1996"/>
                <a:gd name="T9" fmla="*/ 462 h 1240"/>
                <a:gd name="T10" fmla="*/ 816 w 1996"/>
                <a:gd name="T11" fmla="*/ 276 h 1240"/>
                <a:gd name="T12" fmla="*/ 1392 w 1996"/>
                <a:gd name="T13" fmla="*/ 432 h 1240"/>
                <a:gd name="T14" fmla="*/ 1740 w 1996"/>
                <a:gd name="T15" fmla="*/ 390 h 1240"/>
                <a:gd name="T16" fmla="*/ 1974 w 1996"/>
                <a:gd name="T17" fmla="*/ 348 h 1240"/>
                <a:gd name="T18" fmla="*/ 1872 w 1996"/>
                <a:gd name="T19" fmla="*/ 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6" h="1240">
                  <a:moveTo>
                    <a:pt x="0" y="960"/>
                  </a:moveTo>
                  <a:cubicBezTo>
                    <a:pt x="56" y="1000"/>
                    <a:pt x="240" y="1160"/>
                    <a:pt x="336" y="1200"/>
                  </a:cubicBezTo>
                  <a:cubicBezTo>
                    <a:pt x="432" y="1240"/>
                    <a:pt x="516" y="1238"/>
                    <a:pt x="576" y="1200"/>
                  </a:cubicBezTo>
                  <a:cubicBezTo>
                    <a:pt x="636" y="1162"/>
                    <a:pt x="686" y="1095"/>
                    <a:pt x="696" y="972"/>
                  </a:cubicBezTo>
                  <a:cubicBezTo>
                    <a:pt x="706" y="849"/>
                    <a:pt x="616" y="578"/>
                    <a:pt x="636" y="462"/>
                  </a:cubicBezTo>
                  <a:cubicBezTo>
                    <a:pt x="656" y="346"/>
                    <a:pt x="690" y="281"/>
                    <a:pt x="816" y="276"/>
                  </a:cubicBezTo>
                  <a:cubicBezTo>
                    <a:pt x="942" y="271"/>
                    <a:pt x="1238" y="413"/>
                    <a:pt x="1392" y="432"/>
                  </a:cubicBezTo>
                  <a:cubicBezTo>
                    <a:pt x="1546" y="451"/>
                    <a:pt x="1643" y="404"/>
                    <a:pt x="1740" y="390"/>
                  </a:cubicBezTo>
                  <a:cubicBezTo>
                    <a:pt x="1837" y="376"/>
                    <a:pt x="1952" y="413"/>
                    <a:pt x="1974" y="348"/>
                  </a:cubicBezTo>
                  <a:cubicBezTo>
                    <a:pt x="1996" y="283"/>
                    <a:pt x="1986" y="84"/>
                    <a:pt x="1872" y="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9" name="Freeform 7">
              <a:extLst>
                <a:ext uri="{FF2B5EF4-FFF2-40B4-BE49-F238E27FC236}">
                  <a16:creationId xmlns:a16="http://schemas.microsoft.com/office/drawing/2014/main" xmlns="" id="{3B3121CF-C129-01C7-403F-8778E254C53B}"/>
                </a:ext>
              </a:extLst>
            </p:cNvPr>
            <p:cNvSpPr>
              <a:spLocks/>
            </p:cNvSpPr>
            <p:nvPr/>
          </p:nvSpPr>
          <p:spPr bwMode="hidden">
            <a:xfrm>
              <a:off x="0" y="-8"/>
              <a:ext cx="1584" cy="1008"/>
            </a:xfrm>
            <a:custGeom>
              <a:avLst/>
              <a:gdLst>
                <a:gd name="T0" fmla="*/ 0 w 1584"/>
                <a:gd name="T1" fmla="*/ 576 h 1008"/>
                <a:gd name="T2" fmla="*/ 336 w 1584"/>
                <a:gd name="T3" fmla="*/ 960 h 1008"/>
                <a:gd name="T4" fmla="*/ 480 w 1584"/>
                <a:gd name="T5" fmla="*/ 864 h 1008"/>
                <a:gd name="T6" fmla="*/ 318 w 1584"/>
                <a:gd name="T7" fmla="*/ 414 h 1008"/>
                <a:gd name="T8" fmla="*/ 780 w 1584"/>
                <a:gd name="T9" fmla="*/ 36 h 1008"/>
                <a:gd name="T10" fmla="*/ 1440 w 1584"/>
                <a:gd name="T11" fmla="*/ 192 h 1008"/>
                <a:gd name="T12" fmla="*/ 1584 w 1584"/>
                <a:gd name="T13" fmla="*/ 0 h 1008"/>
              </a:gdLst>
              <a:ahLst/>
              <a:cxnLst>
                <a:cxn ang="0">
                  <a:pos x="T0" y="T1"/>
                </a:cxn>
                <a:cxn ang="0">
                  <a:pos x="T2" y="T3"/>
                </a:cxn>
                <a:cxn ang="0">
                  <a:pos x="T4" y="T5"/>
                </a:cxn>
                <a:cxn ang="0">
                  <a:pos x="T6" y="T7"/>
                </a:cxn>
                <a:cxn ang="0">
                  <a:pos x="T8" y="T9"/>
                </a:cxn>
                <a:cxn ang="0">
                  <a:pos x="T10" y="T11"/>
                </a:cxn>
                <a:cxn ang="0">
                  <a:pos x="T12" y="T13"/>
                </a:cxn>
              </a:cxnLst>
              <a:rect l="0" t="0" r="r" b="b"/>
              <a:pathLst>
                <a:path w="1584" h="1008">
                  <a:moveTo>
                    <a:pt x="0" y="576"/>
                  </a:moveTo>
                  <a:cubicBezTo>
                    <a:pt x="56" y="640"/>
                    <a:pt x="256" y="912"/>
                    <a:pt x="336" y="960"/>
                  </a:cubicBezTo>
                  <a:cubicBezTo>
                    <a:pt x="416" y="1008"/>
                    <a:pt x="483" y="955"/>
                    <a:pt x="480" y="864"/>
                  </a:cubicBezTo>
                  <a:cubicBezTo>
                    <a:pt x="477" y="773"/>
                    <a:pt x="384" y="618"/>
                    <a:pt x="318" y="414"/>
                  </a:cubicBezTo>
                  <a:cubicBezTo>
                    <a:pt x="156" y="12"/>
                    <a:pt x="528" y="6"/>
                    <a:pt x="780" y="36"/>
                  </a:cubicBezTo>
                  <a:cubicBezTo>
                    <a:pt x="1002" y="66"/>
                    <a:pt x="1306" y="198"/>
                    <a:pt x="1440" y="192"/>
                  </a:cubicBezTo>
                  <a:cubicBezTo>
                    <a:pt x="1574" y="186"/>
                    <a:pt x="1554" y="40"/>
                    <a:pt x="1584" y="0"/>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80" name="Freeform 8">
              <a:extLst>
                <a:ext uri="{FF2B5EF4-FFF2-40B4-BE49-F238E27FC236}">
                  <a16:creationId xmlns:a16="http://schemas.microsoft.com/office/drawing/2014/main" xmlns="" id="{2C23F0F1-0139-190A-F190-05ABF44865D9}"/>
                </a:ext>
              </a:extLst>
            </p:cNvPr>
            <p:cNvSpPr>
              <a:spLocks/>
            </p:cNvSpPr>
            <p:nvPr/>
          </p:nvSpPr>
          <p:spPr bwMode="hidden">
            <a:xfrm>
              <a:off x="856" y="144"/>
              <a:ext cx="3752" cy="1816"/>
            </a:xfrm>
            <a:custGeom>
              <a:avLst/>
              <a:gdLst>
                <a:gd name="T0" fmla="*/ 248 w 3752"/>
                <a:gd name="T1" fmla="*/ 1000 h 1816"/>
                <a:gd name="T2" fmla="*/ 200 w 3752"/>
                <a:gd name="T3" fmla="*/ 760 h 1816"/>
                <a:gd name="T4" fmla="*/ 248 w 3752"/>
                <a:gd name="T5" fmla="*/ 664 h 1816"/>
                <a:gd name="T6" fmla="*/ 584 w 3752"/>
                <a:gd name="T7" fmla="*/ 616 h 1816"/>
                <a:gd name="T8" fmla="*/ 1304 w 3752"/>
                <a:gd name="T9" fmla="*/ 664 h 1816"/>
                <a:gd name="T10" fmla="*/ 1640 w 3752"/>
                <a:gd name="T11" fmla="*/ 424 h 1816"/>
                <a:gd name="T12" fmla="*/ 1976 w 3752"/>
                <a:gd name="T13" fmla="*/ 472 h 1816"/>
                <a:gd name="T14" fmla="*/ 2600 w 3752"/>
                <a:gd name="T15" fmla="*/ 424 h 1816"/>
                <a:gd name="T16" fmla="*/ 3128 w 3752"/>
                <a:gd name="T17" fmla="*/ 88 h 1816"/>
                <a:gd name="T18" fmla="*/ 3560 w 3752"/>
                <a:gd name="T19" fmla="*/ 40 h 1816"/>
                <a:gd name="T20" fmla="*/ 3656 w 3752"/>
                <a:gd name="T21" fmla="*/ 328 h 1816"/>
                <a:gd name="T22" fmla="*/ 2984 w 3752"/>
                <a:gd name="T23" fmla="*/ 760 h 1816"/>
                <a:gd name="T24" fmla="*/ 2456 w 3752"/>
                <a:gd name="T25" fmla="*/ 952 h 1816"/>
                <a:gd name="T26" fmla="*/ 1976 w 3752"/>
                <a:gd name="T27" fmla="*/ 1432 h 1816"/>
                <a:gd name="T28" fmla="*/ 1400 w 3752"/>
                <a:gd name="T29" fmla="*/ 1768 h 1816"/>
                <a:gd name="T30" fmla="*/ 968 w 3752"/>
                <a:gd name="T31" fmla="*/ 1720 h 1816"/>
                <a:gd name="T32" fmla="*/ 296 w 3752"/>
                <a:gd name="T33" fmla="*/ 1768 h 1816"/>
                <a:gd name="T34" fmla="*/ 8 w 3752"/>
                <a:gd name="T35" fmla="*/ 1432 h 1816"/>
                <a:gd name="T36" fmla="*/ 248 w 3752"/>
                <a:gd name="T37" fmla="*/ 1000 h 1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52" h="1816">
                  <a:moveTo>
                    <a:pt x="248" y="1000"/>
                  </a:moveTo>
                  <a:cubicBezTo>
                    <a:pt x="280" y="888"/>
                    <a:pt x="200" y="816"/>
                    <a:pt x="200" y="760"/>
                  </a:cubicBezTo>
                  <a:cubicBezTo>
                    <a:pt x="200" y="704"/>
                    <a:pt x="184" y="688"/>
                    <a:pt x="248" y="664"/>
                  </a:cubicBezTo>
                  <a:cubicBezTo>
                    <a:pt x="312" y="640"/>
                    <a:pt x="408" y="616"/>
                    <a:pt x="584" y="616"/>
                  </a:cubicBezTo>
                  <a:cubicBezTo>
                    <a:pt x="760" y="616"/>
                    <a:pt x="1128" y="696"/>
                    <a:pt x="1304" y="664"/>
                  </a:cubicBezTo>
                  <a:cubicBezTo>
                    <a:pt x="1480" y="632"/>
                    <a:pt x="1528" y="456"/>
                    <a:pt x="1640" y="424"/>
                  </a:cubicBezTo>
                  <a:cubicBezTo>
                    <a:pt x="1752" y="392"/>
                    <a:pt x="1816" y="472"/>
                    <a:pt x="1976" y="472"/>
                  </a:cubicBezTo>
                  <a:cubicBezTo>
                    <a:pt x="2136" y="472"/>
                    <a:pt x="2408" y="488"/>
                    <a:pt x="2600" y="424"/>
                  </a:cubicBezTo>
                  <a:cubicBezTo>
                    <a:pt x="2792" y="360"/>
                    <a:pt x="2968" y="152"/>
                    <a:pt x="3128" y="88"/>
                  </a:cubicBezTo>
                  <a:cubicBezTo>
                    <a:pt x="3288" y="24"/>
                    <a:pt x="3472" y="0"/>
                    <a:pt x="3560" y="40"/>
                  </a:cubicBezTo>
                  <a:cubicBezTo>
                    <a:pt x="3648" y="80"/>
                    <a:pt x="3752" y="208"/>
                    <a:pt x="3656" y="328"/>
                  </a:cubicBezTo>
                  <a:cubicBezTo>
                    <a:pt x="3560" y="448"/>
                    <a:pt x="3184" y="656"/>
                    <a:pt x="2984" y="760"/>
                  </a:cubicBezTo>
                  <a:cubicBezTo>
                    <a:pt x="2784" y="864"/>
                    <a:pt x="2624" y="840"/>
                    <a:pt x="2456" y="952"/>
                  </a:cubicBezTo>
                  <a:cubicBezTo>
                    <a:pt x="2288" y="1064"/>
                    <a:pt x="2152" y="1296"/>
                    <a:pt x="1976" y="1432"/>
                  </a:cubicBezTo>
                  <a:cubicBezTo>
                    <a:pt x="1800" y="1568"/>
                    <a:pt x="1568" y="1720"/>
                    <a:pt x="1400" y="1768"/>
                  </a:cubicBezTo>
                  <a:cubicBezTo>
                    <a:pt x="1232" y="1816"/>
                    <a:pt x="1152" y="1720"/>
                    <a:pt x="968" y="1720"/>
                  </a:cubicBezTo>
                  <a:cubicBezTo>
                    <a:pt x="784" y="1720"/>
                    <a:pt x="456" y="1816"/>
                    <a:pt x="296" y="1768"/>
                  </a:cubicBezTo>
                  <a:cubicBezTo>
                    <a:pt x="136" y="1720"/>
                    <a:pt x="16" y="1560"/>
                    <a:pt x="8" y="1432"/>
                  </a:cubicBezTo>
                  <a:cubicBezTo>
                    <a:pt x="0" y="1304"/>
                    <a:pt x="216" y="1112"/>
                    <a:pt x="248" y="1000"/>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81" name="Freeform 9">
              <a:extLst>
                <a:ext uri="{FF2B5EF4-FFF2-40B4-BE49-F238E27FC236}">
                  <a16:creationId xmlns:a16="http://schemas.microsoft.com/office/drawing/2014/main" xmlns="" id="{7E878F23-92C3-7101-D38B-B1239599C815}"/>
                </a:ext>
              </a:extLst>
            </p:cNvPr>
            <p:cNvSpPr>
              <a:spLocks/>
            </p:cNvSpPr>
            <p:nvPr/>
          </p:nvSpPr>
          <p:spPr bwMode="hidden">
            <a:xfrm>
              <a:off x="972" y="688"/>
              <a:ext cx="2580" cy="1140"/>
            </a:xfrm>
            <a:custGeom>
              <a:avLst/>
              <a:gdLst>
                <a:gd name="T0" fmla="*/ 36 w 2580"/>
                <a:gd name="T1" fmla="*/ 792 h 1140"/>
                <a:gd name="T2" fmla="*/ 228 w 2580"/>
                <a:gd name="T3" fmla="*/ 456 h 1140"/>
                <a:gd name="T4" fmla="*/ 324 w 2580"/>
                <a:gd name="T5" fmla="*/ 264 h 1140"/>
                <a:gd name="T6" fmla="*/ 612 w 2580"/>
                <a:gd name="T7" fmla="*/ 216 h 1140"/>
                <a:gd name="T8" fmla="*/ 1092 w 2580"/>
                <a:gd name="T9" fmla="*/ 312 h 1140"/>
                <a:gd name="T10" fmla="*/ 1536 w 2580"/>
                <a:gd name="T11" fmla="*/ 60 h 1140"/>
                <a:gd name="T12" fmla="*/ 2388 w 2580"/>
                <a:gd name="T13" fmla="*/ 120 h 1140"/>
                <a:gd name="T14" fmla="*/ 2328 w 2580"/>
                <a:gd name="T15" fmla="*/ 288 h 1140"/>
                <a:gd name="T16" fmla="*/ 2028 w 2580"/>
                <a:gd name="T17" fmla="*/ 612 h 1140"/>
                <a:gd name="T18" fmla="*/ 1428 w 2580"/>
                <a:gd name="T19" fmla="*/ 1032 h 1140"/>
                <a:gd name="T20" fmla="*/ 1140 w 2580"/>
                <a:gd name="T21" fmla="*/ 1080 h 1140"/>
                <a:gd name="T22" fmla="*/ 324 w 2580"/>
                <a:gd name="T23" fmla="*/ 1032 h 1140"/>
                <a:gd name="T24" fmla="*/ 36 w 2580"/>
                <a:gd name="T25" fmla="*/ 792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0" h="1140">
                  <a:moveTo>
                    <a:pt x="36" y="792"/>
                  </a:moveTo>
                  <a:cubicBezTo>
                    <a:pt x="66" y="666"/>
                    <a:pt x="180" y="544"/>
                    <a:pt x="228" y="456"/>
                  </a:cubicBezTo>
                  <a:cubicBezTo>
                    <a:pt x="276" y="368"/>
                    <a:pt x="260" y="304"/>
                    <a:pt x="324" y="264"/>
                  </a:cubicBezTo>
                  <a:cubicBezTo>
                    <a:pt x="388" y="224"/>
                    <a:pt x="484" y="208"/>
                    <a:pt x="612" y="216"/>
                  </a:cubicBezTo>
                  <a:cubicBezTo>
                    <a:pt x="740" y="224"/>
                    <a:pt x="828" y="330"/>
                    <a:pt x="1092" y="312"/>
                  </a:cubicBezTo>
                  <a:cubicBezTo>
                    <a:pt x="1422" y="270"/>
                    <a:pt x="1416" y="0"/>
                    <a:pt x="1536" y="60"/>
                  </a:cubicBezTo>
                  <a:cubicBezTo>
                    <a:pt x="1782" y="204"/>
                    <a:pt x="2256" y="82"/>
                    <a:pt x="2388" y="120"/>
                  </a:cubicBezTo>
                  <a:cubicBezTo>
                    <a:pt x="2520" y="158"/>
                    <a:pt x="2580" y="198"/>
                    <a:pt x="2328" y="288"/>
                  </a:cubicBezTo>
                  <a:cubicBezTo>
                    <a:pt x="2094" y="378"/>
                    <a:pt x="2178" y="488"/>
                    <a:pt x="2028" y="612"/>
                  </a:cubicBezTo>
                  <a:cubicBezTo>
                    <a:pt x="1878" y="736"/>
                    <a:pt x="1576" y="954"/>
                    <a:pt x="1428" y="1032"/>
                  </a:cubicBezTo>
                  <a:cubicBezTo>
                    <a:pt x="1292" y="1112"/>
                    <a:pt x="1218" y="1140"/>
                    <a:pt x="1140" y="1080"/>
                  </a:cubicBezTo>
                  <a:cubicBezTo>
                    <a:pt x="918" y="960"/>
                    <a:pt x="508" y="1080"/>
                    <a:pt x="324" y="1032"/>
                  </a:cubicBezTo>
                  <a:cubicBezTo>
                    <a:pt x="140" y="984"/>
                    <a:pt x="0" y="918"/>
                    <a:pt x="36" y="792"/>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82" name="Freeform 10">
              <a:extLst>
                <a:ext uri="{FF2B5EF4-FFF2-40B4-BE49-F238E27FC236}">
                  <a16:creationId xmlns:a16="http://schemas.microsoft.com/office/drawing/2014/main" xmlns="" id="{FC30B91B-E31A-438D-EAB5-A40EDA3039A1}"/>
                </a:ext>
              </a:extLst>
            </p:cNvPr>
            <p:cNvSpPr>
              <a:spLocks/>
            </p:cNvSpPr>
            <p:nvPr/>
          </p:nvSpPr>
          <p:spPr bwMode="hidden">
            <a:xfrm>
              <a:off x="1170" y="910"/>
              <a:ext cx="1758" cy="696"/>
            </a:xfrm>
            <a:custGeom>
              <a:avLst/>
              <a:gdLst>
                <a:gd name="T0" fmla="*/ 60 w 1758"/>
                <a:gd name="T1" fmla="*/ 594 h 696"/>
                <a:gd name="T2" fmla="*/ 126 w 1758"/>
                <a:gd name="T3" fmla="*/ 234 h 696"/>
                <a:gd name="T4" fmla="*/ 1182 w 1758"/>
                <a:gd name="T5" fmla="*/ 234 h 696"/>
                <a:gd name="T6" fmla="*/ 1518 w 1758"/>
                <a:gd name="T7" fmla="*/ 90 h 696"/>
                <a:gd name="T8" fmla="*/ 1710 w 1758"/>
                <a:gd name="T9" fmla="*/ 138 h 696"/>
                <a:gd name="T10" fmla="*/ 1230 w 1758"/>
                <a:gd name="T11" fmla="*/ 522 h 696"/>
                <a:gd name="T12" fmla="*/ 750 w 1758"/>
                <a:gd name="T13" fmla="*/ 666 h 696"/>
                <a:gd name="T14" fmla="*/ 60 w 1758"/>
                <a:gd name="T15" fmla="*/ 594 h 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8" h="696">
                  <a:moveTo>
                    <a:pt x="60" y="594"/>
                  </a:moveTo>
                  <a:cubicBezTo>
                    <a:pt x="0" y="462"/>
                    <a:pt x="48" y="306"/>
                    <a:pt x="126" y="234"/>
                  </a:cubicBezTo>
                  <a:cubicBezTo>
                    <a:pt x="390" y="30"/>
                    <a:pt x="654" y="378"/>
                    <a:pt x="1182" y="234"/>
                  </a:cubicBezTo>
                  <a:cubicBezTo>
                    <a:pt x="1414" y="210"/>
                    <a:pt x="1284" y="132"/>
                    <a:pt x="1518" y="90"/>
                  </a:cubicBezTo>
                  <a:cubicBezTo>
                    <a:pt x="1680" y="0"/>
                    <a:pt x="1758" y="66"/>
                    <a:pt x="1710" y="138"/>
                  </a:cubicBezTo>
                  <a:cubicBezTo>
                    <a:pt x="1662" y="210"/>
                    <a:pt x="1290" y="372"/>
                    <a:pt x="1230" y="522"/>
                  </a:cubicBezTo>
                  <a:cubicBezTo>
                    <a:pt x="1134" y="696"/>
                    <a:pt x="945" y="654"/>
                    <a:pt x="750" y="666"/>
                  </a:cubicBezTo>
                  <a:cubicBezTo>
                    <a:pt x="555" y="678"/>
                    <a:pt x="164" y="666"/>
                    <a:pt x="60" y="594"/>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83" name="Freeform 11">
              <a:extLst>
                <a:ext uri="{FF2B5EF4-FFF2-40B4-BE49-F238E27FC236}">
                  <a16:creationId xmlns:a16="http://schemas.microsoft.com/office/drawing/2014/main" xmlns="" id="{7193EFCF-227D-83DC-97C9-C2F3A7382B03}"/>
                </a:ext>
              </a:extLst>
            </p:cNvPr>
            <p:cNvSpPr>
              <a:spLocks/>
            </p:cNvSpPr>
            <p:nvPr/>
          </p:nvSpPr>
          <p:spPr bwMode="hidden">
            <a:xfrm rot="-299203">
              <a:off x="1296" y="1240"/>
              <a:ext cx="928" cy="192"/>
            </a:xfrm>
            <a:custGeom>
              <a:avLst/>
              <a:gdLst>
                <a:gd name="T0" fmla="*/ 104 w 928"/>
                <a:gd name="T1" fmla="*/ 96 h 192"/>
                <a:gd name="T2" fmla="*/ 152 w 928"/>
                <a:gd name="T3" fmla="*/ 0 h 192"/>
                <a:gd name="T4" fmla="*/ 728 w 928"/>
                <a:gd name="T5" fmla="*/ 96 h 192"/>
                <a:gd name="T6" fmla="*/ 920 w 928"/>
                <a:gd name="T7" fmla="*/ 96 h 192"/>
                <a:gd name="T8" fmla="*/ 776 w 928"/>
                <a:gd name="T9" fmla="*/ 192 h 192"/>
                <a:gd name="T10" fmla="*/ 104 w 928"/>
                <a:gd name="T11" fmla="*/ 96 h 192"/>
              </a:gdLst>
              <a:ahLst/>
              <a:cxnLst>
                <a:cxn ang="0">
                  <a:pos x="T0" y="T1"/>
                </a:cxn>
                <a:cxn ang="0">
                  <a:pos x="T2" y="T3"/>
                </a:cxn>
                <a:cxn ang="0">
                  <a:pos x="T4" y="T5"/>
                </a:cxn>
                <a:cxn ang="0">
                  <a:pos x="T6" y="T7"/>
                </a:cxn>
                <a:cxn ang="0">
                  <a:pos x="T8" y="T9"/>
                </a:cxn>
                <a:cxn ang="0">
                  <a:pos x="T10" y="T11"/>
                </a:cxn>
              </a:cxnLst>
              <a:rect l="0" t="0" r="r" b="b"/>
              <a:pathLst>
                <a:path w="928" h="192">
                  <a:moveTo>
                    <a:pt x="104" y="96"/>
                  </a:moveTo>
                  <a:cubicBezTo>
                    <a:pt x="0" y="64"/>
                    <a:pt x="48" y="0"/>
                    <a:pt x="152" y="0"/>
                  </a:cubicBezTo>
                  <a:cubicBezTo>
                    <a:pt x="256" y="0"/>
                    <a:pt x="600" y="80"/>
                    <a:pt x="728" y="96"/>
                  </a:cubicBezTo>
                  <a:cubicBezTo>
                    <a:pt x="856" y="112"/>
                    <a:pt x="912" y="80"/>
                    <a:pt x="920" y="96"/>
                  </a:cubicBezTo>
                  <a:cubicBezTo>
                    <a:pt x="928" y="112"/>
                    <a:pt x="912" y="192"/>
                    <a:pt x="776" y="192"/>
                  </a:cubicBezTo>
                  <a:cubicBezTo>
                    <a:pt x="640" y="192"/>
                    <a:pt x="208" y="128"/>
                    <a:pt x="104" y="9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84" name="Freeform 12">
              <a:extLst>
                <a:ext uri="{FF2B5EF4-FFF2-40B4-BE49-F238E27FC236}">
                  <a16:creationId xmlns:a16="http://schemas.microsoft.com/office/drawing/2014/main" xmlns="" id="{63FFD6B1-B087-9399-0DC0-AB210B5B6139}"/>
                </a:ext>
              </a:extLst>
            </p:cNvPr>
            <p:cNvSpPr>
              <a:spLocks/>
            </p:cNvSpPr>
            <p:nvPr/>
          </p:nvSpPr>
          <p:spPr bwMode="hidden">
            <a:xfrm>
              <a:off x="0" y="1584"/>
              <a:ext cx="5754" cy="2280"/>
            </a:xfrm>
            <a:custGeom>
              <a:avLst/>
              <a:gdLst>
                <a:gd name="T0" fmla="*/ 0 w 5754"/>
                <a:gd name="T1" fmla="*/ 40 h 2280"/>
                <a:gd name="T2" fmla="*/ 336 w 5754"/>
                <a:gd name="T3" fmla="*/ 40 h 2280"/>
                <a:gd name="T4" fmla="*/ 720 w 5754"/>
                <a:gd name="T5" fmla="*/ 280 h 2280"/>
                <a:gd name="T6" fmla="*/ 912 w 5754"/>
                <a:gd name="T7" fmla="*/ 712 h 2280"/>
                <a:gd name="T8" fmla="*/ 864 w 5754"/>
                <a:gd name="T9" fmla="*/ 1240 h 2280"/>
                <a:gd name="T10" fmla="*/ 960 w 5754"/>
                <a:gd name="T11" fmla="*/ 1768 h 2280"/>
                <a:gd name="T12" fmla="*/ 1440 w 5754"/>
                <a:gd name="T13" fmla="*/ 2152 h 2280"/>
                <a:gd name="T14" fmla="*/ 2160 w 5754"/>
                <a:gd name="T15" fmla="*/ 2248 h 2280"/>
                <a:gd name="T16" fmla="*/ 2688 w 5754"/>
                <a:gd name="T17" fmla="*/ 1960 h 2280"/>
                <a:gd name="T18" fmla="*/ 2706 w 5754"/>
                <a:gd name="T19" fmla="*/ 472 h 2280"/>
                <a:gd name="T20" fmla="*/ 3456 w 5754"/>
                <a:gd name="T21" fmla="*/ 424 h 2280"/>
                <a:gd name="T22" fmla="*/ 4416 w 5754"/>
                <a:gd name="T23" fmla="*/ 712 h 2280"/>
                <a:gd name="T24" fmla="*/ 4416 w 5754"/>
                <a:gd name="T25" fmla="*/ 1432 h 2280"/>
                <a:gd name="T26" fmla="*/ 4728 w 5754"/>
                <a:gd name="T27" fmla="*/ 1822 h 2280"/>
                <a:gd name="T28" fmla="*/ 5322 w 5754"/>
                <a:gd name="T29" fmla="*/ 2206 h 2280"/>
                <a:gd name="T30" fmla="*/ 5754 w 5754"/>
                <a:gd name="T31" fmla="*/ 1510 h 2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54" h="2280">
                  <a:moveTo>
                    <a:pt x="0" y="40"/>
                  </a:moveTo>
                  <a:cubicBezTo>
                    <a:pt x="56" y="40"/>
                    <a:pt x="216" y="0"/>
                    <a:pt x="336" y="40"/>
                  </a:cubicBezTo>
                  <a:cubicBezTo>
                    <a:pt x="456" y="80"/>
                    <a:pt x="624" y="168"/>
                    <a:pt x="720" y="280"/>
                  </a:cubicBezTo>
                  <a:cubicBezTo>
                    <a:pt x="816" y="392"/>
                    <a:pt x="888" y="552"/>
                    <a:pt x="912" y="712"/>
                  </a:cubicBezTo>
                  <a:cubicBezTo>
                    <a:pt x="936" y="872"/>
                    <a:pt x="856" y="1064"/>
                    <a:pt x="864" y="1240"/>
                  </a:cubicBezTo>
                  <a:cubicBezTo>
                    <a:pt x="872" y="1416"/>
                    <a:pt x="864" y="1616"/>
                    <a:pt x="960" y="1768"/>
                  </a:cubicBezTo>
                  <a:cubicBezTo>
                    <a:pt x="1056" y="1920"/>
                    <a:pt x="1240" y="2072"/>
                    <a:pt x="1440" y="2152"/>
                  </a:cubicBezTo>
                  <a:cubicBezTo>
                    <a:pt x="1640" y="2232"/>
                    <a:pt x="1952" y="2280"/>
                    <a:pt x="2160" y="2248"/>
                  </a:cubicBezTo>
                  <a:cubicBezTo>
                    <a:pt x="2368" y="2216"/>
                    <a:pt x="2597" y="2256"/>
                    <a:pt x="2688" y="1960"/>
                  </a:cubicBezTo>
                  <a:cubicBezTo>
                    <a:pt x="2779" y="1664"/>
                    <a:pt x="2578" y="728"/>
                    <a:pt x="2706" y="472"/>
                  </a:cubicBezTo>
                  <a:cubicBezTo>
                    <a:pt x="2834" y="216"/>
                    <a:pt x="3171" y="384"/>
                    <a:pt x="3456" y="424"/>
                  </a:cubicBezTo>
                  <a:cubicBezTo>
                    <a:pt x="3741" y="464"/>
                    <a:pt x="4256" y="544"/>
                    <a:pt x="4416" y="712"/>
                  </a:cubicBezTo>
                  <a:cubicBezTo>
                    <a:pt x="4576" y="880"/>
                    <a:pt x="4364" y="1247"/>
                    <a:pt x="4416" y="1432"/>
                  </a:cubicBezTo>
                  <a:cubicBezTo>
                    <a:pt x="4468" y="1617"/>
                    <a:pt x="4577" y="1693"/>
                    <a:pt x="4728" y="1822"/>
                  </a:cubicBezTo>
                  <a:cubicBezTo>
                    <a:pt x="4879" y="1951"/>
                    <a:pt x="5151" y="2258"/>
                    <a:pt x="5322" y="2206"/>
                  </a:cubicBezTo>
                  <a:cubicBezTo>
                    <a:pt x="5493" y="2154"/>
                    <a:pt x="5664" y="1655"/>
                    <a:pt x="5754" y="151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85" name="Freeform 13">
              <a:extLst>
                <a:ext uri="{FF2B5EF4-FFF2-40B4-BE49-F238E27FC236}">
                  <a16:creationId xmlns:a16="http://schemas.microsoft.com/office/drawing/2014/main" xmlns="" id="{4E7B86E1-9867-73AC-BEB8-43879CF01D00}"/>
                </a:ext>
              </a:extLst>
            </p:cNvPr>
            <p:cNvSpPr>
              <a:spLocks/>
            </p:cNvSpPr>
            <p:nvPr/>
          </p:nvSpPr>
          <p:spPr bwMode="hidden">
            <a:xfrm>
              <a:off x="1056" y="2008"/>
              <a:ext cx="1496" cy="1464"/>
            </a:xfrm>
            <a:custGeom>
              <a:avLst/>
              <a:gdLst>
                <a:gd name="T0" fmla="*/ 408 w 1496"/>
                <a:gd name="T1" fmla="*/ 16 h 1464"/>
                <a:gd name="T2" fmla="*/ 72 w 1496"/>
                <a:gd name="T3" fmla="*/ 304 h 1464"/>
                <a:gd name="T4" fmla="*/ 72 w 1496"/>
                <a:gd name="T5" fmla="*/ 976 h 1464"/>
                <a:gd name="T6" fmla="*/ 504 w 1496"/>
                <a:gd name="T7" fmla="*/ 1360 h 1464"/>
                <a:gd name="T8" fmla="*/ 1128 w 1496"/>
                <a:gd name="T9" fmla="*/ 1408 h 1464"/>
                <a:gd name="T10" fmla="*/ 1464 w 1496"/>
                <a:gd name="T11" fmla="*/ 1024 h 1464"/>
                <a:gd name="T12" fmla="*/ 1320 w 1496"/>
                <a:gd name="T13" fmla="*/ 208 h 1464"/>
                <a:gd name="T14" fmla="*/ 408 w 1496"/>
                <a:gd name="T15" fmla="*/ 16 h 14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96" h="1464">
                  <a:moveTo>
                    <a:pt x="408" y="16"/>
                  </a:moveTo>
                  <a:cubicBezTo>
                    <a:pt x="200" y="32"/>
                    <a:pt x="128" y="144"/>
                    <a:pt x="72" y="304"/>
                  </a:cubicBezTo>
                  <a:cubicBezTo>
                    <a:pt x="16" y="464"/>
                    <a:pt x="0" y="800"/>
                    <a:pt x="72" y="976"/>
                  </a:cubicBezTo>
                  <a:cubicBezTo>
                    <a:pt x="144" y="1152"/>
                    <a:pt x="328" y="1288"/>
                    <a:pt x="504" y="1360"/>
                  </a:cubicBezTo>
                  <a:cubicBezTo>
                    <a:pt x="680" y="1432"/>
                    <a:pt x="968" y="1464"/>
                    <a:pt x="1128" y="1408"/>
                  </a:cubicBezTo>
                  <a:cubicBezTo>
                    <a:pt x="1288" y="1352"/>
                    <a:pt x="1432" y="1224"/>
                    <a:pt x="1464" y="1024"/>
                  </a:cubicBezTo>
                  <a:cubicBezTo>
                    <a:pt x="1496" y="824"/>
                    <a:pt x="1496" y="376"/>
                    <a:pt x="1320" y="208"/>
                  </a:cubicBezTo>
                  <a:cubicBezTo>
                    <a:pt x="1144" y="40"/>
                    <a:pt x="616" y="0"/>
                    <a:pt x="408" y="1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86" name="Freeform 14">
              <a:extLst>
                <a:ext uri="{FF2B5EF4-FFF2-40B4-BE49-F238E27FC236}">
                  <a16:creationId xmlns:a16="http://schemas.microsoft.com/office/drawing/2014/main" xmlns="" id="{1254A80A-46FD-8A3C-169A-5B0F6F47589D}"/>
                </a:ext>
              </a:extLst>
            </p:cNvPr>
            <p:cNvSpPr>
              <a:spLocks/>
            </p:cNvSpPr>
            <p:nvPr/>
          </p:nvSpPr>
          <p:spPr bwMode="hidden">
            <a:xfrm rot="1159149">
              <a:off x="1296" y="2152"/>
              <a:ext cx="1126" cy="730"/>
            </a:xfrm>
            <a:custGeom>
              <a:avLst/>
              <a:gdLst>
                <a:gd name="T0" fmla="*/ 940 w 1126"/>
                <a:gd name="T1" fmla="*/ 196 h 730"/>
                <a:gd name="T2" fmla="*/ 576 w 1126"/>
                <a:gd name="T3" fmla="*/ 20 h 730"/>
                <a:gd name="T4" fmla="*/ 192 w 1126"/>
                <a:gd name="T5" fmla="*/ 76 h 730"/>
                <a:gd name="T6" fmla="*/ 24 w 1126"/>
                <a:gd name="T7" fmla="*/ 372 h 730"/>
                <a:gd name="T8" fmla="*/ 520 w 1126"/>
                <a:gd name="T9" fmla="*/ 670 h 730"/>
                <a:gd name="T10" fmla="*/ 1048 w 1126"/>
                <a:gd name="T11" fmla="*/ 568 h 730"/>
                <a:gd name="T12" fmla="*/ 940 w 1126"/>
                <a:gd name="T13" fmla="*/ 196 h 730"/>
              </a:gdLst>
              <a:ahLst/>
              <a:cxnLst>
                <a:cxn ang="0">
                  <a:pos x="T0" y="T1"/>
                </a:cxn>
                <a:cxn ang="0">
                  <a:pos x="T2" y="T3"/>
                </a:cxn>
                <a:cxn ang="0">
                  <a:pos x="T4" y="T5"/>
                </a:cxn>
                <a:cxn ang="0">
                  <a:pos x="T6" y="T7"/>
                </a:cxn>
                <a:cxn ang="0">
                  <a:pos x="T8" y="T9"/>
                </a:cxn>
                <a:cxn ang="0">
                  <a:pos x="T10" y="T11"/>
                </a:cxn>
                <a:cxn ang="0">
                  <a:pos x="T12" y="T13"/>
                </a:cxn>
              </a:cxnLst>
              <a:rect l="0" t="0" r="r" b="b"/>
              <a:pathLst>
                <a:path w="1126" h="730">
                  <a:moveTo>
                    <a:pt x="940" y="196"/>
                  </a:moveTo>
                  <a:cubicBezTo>
                    <a:pt x="700" y="100"/>
                    <a:pt x="701" y="40"/>
                    <a:pt x="576" y="20"/>
                  </a:cubicBezTo>
                  <a:cubicBezTo>
                    <a:pt x="451" y="0"/>
                    <a:pt x="284" y="17"/>
                    <a:pt x="192" y="76"/>
                  </a:cubicBezTo>
                  <a:cubicBezTo>
                    <a:pt x="100" y="135"/>
                    <a:pt x="56" y="132"/>
                    <a:pt x="24" y="372"/>
                  </a:cubicBezTo>
                  <a:cubicBezTo>
                    <a:pt x="0" y="730"/>
                    <a:pt x="350" y="637"/>
                    <a:pt x="520" y="670"/>
                  </a:cubicBezTo>
                  <a:cubicBezTo>
                    <a:pt x="690" y="703"/>
                    <a:pt x="978" y="647"/>
                    <a:pt x="1048" y="568"/>
                  </a:cubicBezTo>
                  <a:cubicBezTo>
                    <a:pt x="1118" y="489"/>
                    <a:pt x="1126" y="280"/>
                    <a:pt x="940" y="19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87" name="Freeform 15">
              <a:extLst>
                <a:ext uri="{FF2B5EF4-FFF2-40B4-BE49-F238E27FC236}">
                  <a16:creationId xmlns:a16="http://schemas.microsoft.com/office/drawing/2014/main" xmlns="" id="{C16524B5-859D-9715-8231-22258AE88BC5}"/>
                </a:ext>
              </a:extLst>
            </p:cNvPr>
            <p:cNvSpPr>
              <a:spLocks/>
            </p:cNvSpPr>
            <p:nvPr/>
          </p:nvSpPr>
          <p:spPr bwMode="hidden">
            <a:xfrm>
              <a:off x="3112" y="-8"/>
              <a:ext cx="2648" cy="3394"/>
            </a:xfrm>
            <a:custGeom>
              <a:avLst/>
              <a:gdLst>
                <a:gd name="T0" fmla="*/ 1496 w 2648"/>
                <a:gd name="T1" fmla="*/ 0 h 3394"/>
                <a:gd name="T2" fmla="*/ 1640 w 2648"/>
                <a:gd name="T3" fmla="*/ 384 h 3394"/>
                <a:gd name="T4" fmla="*/ 1400 w 2648"/>
                <a:gd name="T5" fmla="*/ 864 h 3394"/>
                <a:gd name="T6" fmla="*/ 536 w 2648"/>
                <a:gd name="T7" fmla="*/ 1200 h 3394"/>
                <a:gd name="T8" fmla="*/ 56 w 2648"/>
                <a:gd name="T9" fmla="*/ 1584 h 3394"/>
                <a:gd name="T10" fmla="*/ 200 w 2648"/>
                <a:gd name="T11" fmla="*/ 1872 h 3394"/>
                <a:gd name="T12" fmla="*/ 1064 w 2648"/>
                <a:gd name="T13" fmla="*/ 2016 h 3394"/>
                <a:gd name="T14" fmla="*/ 1592 w 2648"/>
                <a:gd name="T15" fmla="*/ 2304 h 3394"/>
                <a:gd name="T16" fmla="*/ 1562 w 2648"/>
                <a:gd name="T17" fmla="*/ 2940 h 3394"/>
                <a:gd name="T18" fmla="*/ 2120 w 2648"/>
                <a:gd name="T19" fmla="*/ 3384 h 3394"/>
                <a:gd name="T20" fmla="*/ 2648 w 2648"/>
                <a:gd name="T21" fmla="*/ 2880 h 3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8" h="3394">
                  <a:moveTo>
                    <a:pt x="1496" y="0"/>
                  </a:moveTo>
                  <a:cubicBezTo>
                    <a:pt x="1520" y="64"/>
                    <a:pt x="1656" y="240"/>
                    <a:pt x="1640" y="384"/>
                  </a:cubicBezTo>
                  <a:cubicBezTo>
                    <a:pt x="1624" y="528"/>
                    <a:pt x="1584" y="728"/>
                    <a:pt x="1400" y="864"/>
                  </a:cubicBezTo>
                  <a:cubicBezTo>
                    <a:pt x="1216" y="1000"/>
                    <a:pt x="760" y="1080"/>
                    <a:pt x="536" y="1200"/>
                  </a:cubicBezTo>
                  <a:cubicBezTo>
                    <a:pt x="312" y="1320"/>
                    <a:pt x="112" y="1472"/>
                    <a:pt x="56" y="1584"/>
                  </a:cubicBezTo>
                  <a:cubicBezTo>
                    <a:pt x="0" y="1696"/>
                    <a:pt x="32" y="1800"/>
                    <a:pt x="200" y="1872"/>
                  </a:cubicBezTo>
                  <a:cubicBezTo>
                    <a:pt x="368" y="1944"/>
                    <a:pt x="832" y="1944"/>
                    <a:pt x="1064" y="2016"/>
                  </a:cubicBezTo>
                  <a:cubicBezTo>
                    <a:pt x="1296" y="2088"/>
                    <a:pt x="1509" y="2150"/>
                    <a:pt x="1592" y="2304"/>
                  </a:cubicBezTo>
                  <a:cubicBezTo>
                    <a:pt x="1675" y="2458"/>
                    <a:pt x="1474" y="2760"/>
                    <a:pt x="1562" y="2940"/>
                  </a:cubicBezTo>
                  <a:cubicBezTo>
                    <a:pt x="1650" y="3120"/>
                    <a:pt x="1939" y="3394"/>
                    <a:pt x="2120" y="3384"/>
                  </a:cubicBezTo>
                  <a:cubicBezTo>
                    <a:pt x="2301" y="3374"/>
                    <a:pt x="2538" y="2985"/>
                    <a:pt x="2648" y="288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88" name="Freeform 16">
              <a:extLst>
                <a:ext uri="{FF2B5EF4-FFF2-40B4-BE49-F238E27FC236}">
                  <a16:creationId xmlns:a16="http://schemas.microsoft.com/office/drawing/2014/main" xmlns="" id="{C3EC971C-0B6C-5315-31DF-A0CDD2BD5725}"/>
                </a:ext>
              </a:extLst>
            </p:cNvPr>
            <p:cNvSpPr>
              <a:spLocks/>
            </p:cNvSpPr>
            <p:nvPr/>
          </p:nvSpPr>
          <p:spPr bwMode="hidden">
            <a:xfrm>
              <a:off x="3504" y="-8"/>
              <a:ext cx="2256" cy="3160"/>
            </a:xfrm>
            <a:custGeom>
              <a:avLst/>
              <a:gdLst>
                <a:gd name="T0" fmla="*/ 1488 w 2256"/>
                <a:gd name="T1" fmla="*/ 0 h 3160"/>
                <a:gd name="T2" fmla="*/ 1488 w 2256"/>
                <a:gd name="T3" fmla="*/ 528 h 3160"/>
                <a:gd name="T4" fmla="*/ 1104 w 2256"/>
                <a:gd name="T5" fmla="*/ 1008 h 3160"/>
                <a:gd name="T6" fmla="*/ 144 w 2256"/>
                <a:gd name="T7" fmla="*/ 1488 h 3160"/>
                <a:gd name="T8" fmla="*/ 240 w 2256"/>
                <a:gd name="T9" fmla="*/ 1776 h 3160"/>
                <a:gd name="T10" fmla="*/ 1056 w 2256"/>
                <a:gd name="T11" fmla="*/ 1872 h 3160"/>
                <a:gd name="T12" fmla="*/ 1536 w 2256"/>
                <a:gd name="T13" fmla="*/ 2064 h 3160"/>
                <a:gd name="T14" fmla="*/ 1536 w 2256"/>
                <a:gd name="T15" fmla="*/ 2448 h 3160"/>
                <a:gd name="T16" fmla="*/ 1344 w 2256"/>
                <a:gd name="T17" fmla="*/ 2784 h 3160"/>
                <a:gd name="T18" fmla="*/ 1632 w 2256"/>
                <a:gd name="T19" fmla="*/ 3120 h 3160"/>
                <a:gd name="T20" fmla="*/ 1968 w 2256"/>
                <a:gd name="T21" fmla="*/ 3024 h 3160"/>
                <a:gd name="T22" fmla="*/ 2208 w 2256"/>
                <a:gd name="T23" fmla="*/ 2496 h 3160"/>
                <a:gd name="T24" fmla="*/ 2112 w 2256"/>
                <a:gd name="T25" fmla="*/ 1968 h 3160"/>
                <a:gd name="T26" fmla="*/ 1776 w 2256"/>
                <a:gd name="T27" fmla="*/ 1584 h 3160"/>
                <a:gd name="T28" fmla="*/ 1824 w 2256"/>
                <a:gd name="T29" fmla="*/ 1152 h 3160"/>
                <a:gd name="T30" fmla="*/ 2256 w 2256"/>
                <a:gd name="T31" fmla="*/ 672 h 3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56" h="3160">
                  <a:moveTo>
                    <a:pt x="1488" y="0"/>
                  </a:moveTo>
                  <a:cubicBezTo>
                    <a:pt x="1488" y="88"/>
                    <a:pt x="1552" y="360"/>
                    <a:pt x="1488" y="528"/>
                  </a:cubicBezTo>
                  <a:cubicBezTo>
                    <a:pt x="1424" y="696"/>
                    <a:pt x="1328" y="848"/>
                    <a:pt x="1104" y="1008"/>
                  </a:cubicBezTo>
                  <a:cubicBezTo>
                    <a:pt x="880" y="1168"/>
                    <a:pt x="288" y="1360"/>
                    <a:pt x="144" y="1488"/>
                  </a:cubicBezTo>
                  <a:cubicBezTo>
                    <a:pt x="0" y="1616"/>
                    <a:pt x="88" y="1712"/>
                    <a:pt x="240" y="1776"/>
                  </a:cubicBezTo>
                  <a:cubicBezTo>
                    <a:pt x="392" y="1840"/>
                    <a:pt x="840" y="1824"/>
                    <a:pt x="1056" y="1872"/>
                  </a:cubicBezTo>
                  <a:cubicBezTo>
                    <a:pt x="1272" y="1920"/>
                    <a:pt x="1456" y="1968"/>
                    <a:pt x="1536" y="2064"/>
                  </a:cubicBezTo>
                  <a:cubicBezTo>
                    <a:pt x="1616" y="2160"/>
                    <a:pt x="1568" y="2328"/>
                    <a:pt x="1536" y="2448"/>
                  </a:cubicBezTo>
                  <a:cubicBezTo>
                    <a:pt x="1504" y="2568"/>
                    <a:pt x="1328" y="2672"/>
                    <a:pt x="1344" y="2784"/>
                  </a:cubicBezTo>
                  <a:cubicBezTo>
                    <a:pt x="1360" y="2896"/>
                    <a:pt x="1528" y="3080"/>
                    <a:pt x="1632" y="3120"/>
                  </a:cubicBezTo>
                  <a:cubicBezTo>
                    <a:pt x="1736" y="3160"/>
                    <a:pt x="1872" y="3128"/>
                    <a:pt x="1968" y="3024"/>
                  </a:cubicBezTo>
                  <a:cubicBezTo>
                    <a:pt x="2064" y="2920"/>
                    <a:pt x="2184" y="2672"/>
                    <a:pt x="2208" y="2496"/>
                  </a:cubicBezTo>
                  <a:cubicBezTo>
                    <a:pt x="2232" y="2320"/>
                    <a:pt x="2184" y="2120"/>
                    <a:pt x="2112" y="1968"/>
                  </a:cubicBezTo>
                  <a:cubicBezTo>
                    <a:pt x="2040" y="1816"/>
                    <a:pt x="1824" y="1720"/>
                    <a:pt x="1776" y="1584"/>
                  </a:cubicBezTo>
                  <a:cubicBezTo>
                    <a:pt x="1728" y="1448"/>
                    <a:pt x="1744" y="1304"/>
                    <a:pt x="1824" y="1152"/>
                  </a:cubicBezTo>
                  <a:cubicBezTo>
                    <a:pt x="1904" y="1000"/>
                    <a:pt x="2166" y="772"/>
                    <a:pt x="2256" y="672"/>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89" name="Freeform 17">
              <a:extLst>
                <a:ext uri="{FF2B5EF4-FFF2-40B4-BE49-F238E27FC236}">
                  <a16:creationId xmlns:a16="http://schemas.microsoft.com/office/drawing/2014/main" xmlns="" id="{8A861F15-2179-DD2E-1EF3-B253D4468519}"/>
                </a:ext>
              </a:extLst>
            </p:cNvPr>
            <p:cNvSpPr>
              <a:spLocks/>
            </p:cNvSpPr>
            <p:nvPr/>
          </p:nvSpPr>
          <p:spPr bwMode="hidden">
            <a:xfrm>
              <a:off x="4008" y="1080"/>
              <a:ext cx="1048" cy="696"/>
            </a:xfrm>
            <a:custGeom>
              <a:avLst/>
              <a:gdLst>
                <a:gd name="T0" fmla="*/ 984 w 1048"/>
                <a:gd name="T1" fmla="*/ 256 h 696"/>
                <a:gd name="T2" fmla="*/ 840 w 1048"/>
                <a:gd name="T3" fmla="*/ 16 h 696"/>
                <a:gd name="T4" fmla="*/ 552 w 1048"/>
                <a:gd name="T5" fmla="*/ 160 h 696"/>
                <a:gd name="T6" fmla="*/ 320 w 1048"/>
                <a:gd name="T7" fmla="*/ 304 h 696"/>
                <a:gd name="T8" fmla="*/ 600 w 1048"/>
                <a:gd name="T9" fmla="*/ 592 h 696"/>
                <a:gd name="T10" fmla="*/ 984 w 1048"/>
                <a:gd name="T11" fmla="*/ 640 h 696"/>
                <a:gd name="T12" fmla="*/ 984 w 1048"/>
                <a:gd name="T13" fmla="*/ 256 h 696"/>
              </a:gdLst>
              <a:ahLst/>
              <a:cxnLst>
                <a:cxn ang="0">
                  <a:pos x="T0" y="T1"/>
                </a:cxn>
                <a:cxn ang="0">
                  <a:pos x="T2" y="T3"/>
                </a:cxn>
                <a:cxn ang="0">
                  <a:pos x="T4" y="T5"/>
                </a:cxn>
                <a:cxn ang="0">
                  <a:pos x="T6" y="T7"/>
                </a:cxn>
                <a:cxn ang="0">
                  <a:pos x="T8" y="T9"/>
                </a:cxn>
                <a:cxn ang="0">
                  <a:pos x="T10" y="T11"/>
                </a:cxn>
                <a:cxn ang="0">
                  <a:pos x="T12" y="T13"/>
                </a:cxn>
              </a:cxnLst>
              <a:rect l="0" t="0" r="r" b="b"/>
              <a:pathLst>
                <a:path w="1048" h="696">
                  <a:moveTo>
                    <a:pt x="984" y="256"/>
                  </a:moveTo>
                  <a:cubicBezTo>
                    <a:pt x="960" y="152"/>
                    <a:pt x="992" y="32"/>
                    <a:pt x="840" y="16"/>
                  </a:cubicBezTo>
                  <a:cubicBezTo>
                    <a:pt x="736" y="0"/>
                    <a:pt x="624" y="104"/>
                    <a:pt x="552" y="160"/>
                  </a:cubicBezTo>
                  <a:cubicBezTo>
                    <a:pt x="465" y="208"/>
                    <a:pt x="480" y="240"/>
                    <a:pt x="320" y="304"/>
                  </a:cubicBezTo>
                  <a:cubicBezTo>
                    <a:pt x="168" y="368"/>
                    <a:pt x="0" y="512"/>
                    <a:pt x="600" y="592"/>
                  </a:cubicBezTo>
                  <a:cubicBezTo>
                    <a:pt x="696" y="640"/>
                    <a:pt x="920" y="696"/>
                    <a:pt x="984" y="640"/>
                  </a:cubicBezTo>
                  <a:cubicBezTo>
                    <a:pt x="1048" y="584"/>
                    <a:pt x="984" y="336"/>
                    <a:pt x="984" y="256"/>
                  </a:cubicBezTo>
                  <a:close/>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90" name="Freeform 18">
              <a:extLst>
                <a:ext uri="{FF2B5EF4-FFF2-40B4-BE49-F238E27FC236}">
                  <a16:creationId xmlns:a16="http://schemas.microsoft.com/office/drawing/2014/main" xmlns="" id="{55DA8F1A-753C-74B3-317B-75213C1A12E0}"/>
                </a:ext>
              </a:extLst>
            </p:cNvPr>
            <p:cNvSpPr>
              <a:spLocks/>
            </p:cNvSpPr>
            <p:nvPr/>
          </p:nvSpPr>
          <p:spPr bwMode="hidden">
            <a:xfrm>
              <a:off x="5117" y="-8"/>
              <a:ext cx="547" cy="696"/>
            </a:xfrm>
            <a:custGeom>
              <a:avLst/>
              <a:gdLst>
                <a:gd name="T0" fmla="*/ 19 w 547"/>
                <a:gd name="T1" fmla="*/ 0 h 696"/>
                <a:gd name="T2" fmla="*/ 19 w 547"/>
                <a:gd name="T3" fmla="*/ 528 h 696"/>
                <a:gd name="T4" fmla="*/ 131 w 547"/>
                <a:gd name="T5" fmla="*/ 680 h 696"/>
                <a:gd name="T6" fmla="*/ 355 w 547"/>
                <a:gd name="T7" fmla="*/ 624 h 696"/>
                <a:gd name="T8" fmla="*/ 499 w 547"/>
                <a:gd name="T9" fmla="*/ 384 h 696"/>
                <a:gd name="T10" fmla="*/ 547 w 547"/>
                <a:gd name="T11" fmla="*/ 0 h 696"/>
              </a:gdLst>
              <a:ahLst/>
              <a:cxnLst>
                <a:cxn ang="0">
                  <a:pos x="T0" y="T1"/>
                </a:cxn>
                <a:cxn ang="0">
                  <a:pos x="T2" y="T3"/>
                </a:cxn>
                <a:cxn ang="0">
                  <a:pos x="T4" y="T5"/>
                </a:cxn>
                <a:cxn ang="0">
                  <a:pos x="T6" y="T7"/>
                </a:cxn>
                <a:cxn ang="0">
                  <a:pos x="T8" y="T9"/>
                </a:cxn>
                <a:cxn ang="0">
                  <a:pos x="T10" y="T11"/>
                </a:cxn>
              </a:cxnLst>
              <a:rect l="0" t="0" r="r" b="b"/>
              <a:pathLst>
                <a:path w="547" h="696">
                  <a:moveTo>
                    <a:pt x="19" y="0"/>
                  </a:moveTo>
                  <a:cubicBezTo>
                    <a:pt x="19" y="88"/>
                    <a:pt x="0" y="415"/>
                    <a:pt x="19" y="528"/>
                  </a:cubicBezTo>
                  <a:cubicBezTo>
                    <a:pt x="38" y="641"/>
                    <a:pt x="75" y="664"/>
                    <a:pt x="131" y="680"/>
                  </a:cubicBezTo>
                  <a:cubicBezTo>
                    <a:pt x="187" y="696"/>
                    <a:pt x="294" y="673"/>
                    <a:pt x="355" y="624"/>
                  </a:cubicBezTo>
                  <a:cubicBezTo>
                    <a:pt x="416" y="575"/>
                    <a:pt x="467" y="488"/>
                    <a:pt x="499" y="384"/>
                  </a:cubicBezTo>
                  <a:cubicBezTo>
                    <a:pt x="531" y="280"/>
                    <a:pt x="537" y="80"/>
                    <a:pt x="547" y="0"/>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91" name="Freeform 19">
              <a:extLst>
                <a:ext uri="{FF2B5EF4-FFF2-40B4-BE49-F238E27FC236}">
                  <a16:creationId xmlns:a16="http://schemas.microsoft.com/office/drawing/2014/main" xmlns="" id="{AD785365-7BA6-2877-07A4-66BE5CF4817B}"/>
                </a:ext>
              </a:extLst>
            </p:cNvPr>
            <p:cNvSpPr>
              <a:spLocks/>
            </p:cNvSpPr>
            <p:nvPr/>
          </p:nvSpPr>
          <p:spPr bwMode="hidden">
            <a:xfrm>
              <a:off x="0" y="2024"/>
              <a:ext cx="1984" cy="2296"/>
            </a:xfrm>
            <a:custGeom>
              <a:avLst/>
              <a:gdLst>
                <a:gd name="T0" fmla="*/ 0 w 1984"/>
                <a:gd name="T1" fmla="*/ 32 h 2296"/>
                <a:gd name="T2" fmla="*/ 336 w 1984"/>
                <a:gd name="T3" fmla="*/ 32 h 2296"/>
                <a:gd name="T4" fmla="*/ 592 w 1984"/>
                <a:gd name="T5" fmla="*/ 224 h 2296"/>
                <a:gd name="T6" fmla="*/ 696 w 1984"/>
                <a:gd name="T7" fmla="*/ 664 h 2296"/>
                <a:gd name="T8" fmla="*/ 664 w 1984"/>
                <a:gd name="T9" fmla="*/ 1224 h 2296"/>
                <a:gd name="T10" fmla="*/ 816 w 1984"/>
                <a:gd name="T11" fmla="*/ 1784 h 2296"/>
                <a:gd name="T12" fmla="*/ 1128 w 1984"/>
                <a:gd name="T13" fmla="*/ 2128 h 2296"/>
                <a:gd name="T14" fmla="*/ 1984 w 1984"/>
                <a:gd name="T15" fmla="*/ 2296 h 22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4" h="2296">
                  <a:moveTo>
                    <a:pt x="0" y="32"/>
                  </a:moveTo>
                  <a:cubicBezTo>
                    <a:pt x="56" y="32"/>
                    <a:pt x="237" y="0"/>
                    <a:pt x="336" y="32"/>
                  </a:cubicBezTo>
                  <a:cubicBezTo>
                    <a:pt x="435" y="64"/>
                    <a:pt x="532" y="119"/>
                    <a:pt x="592" y="224"/>
                  </a:cubicBezTo>
                  <a:cubicBezTo>
                    <a:pt x="652" y="329"/>
                    <a:pt x="684" y="497"/>
                    <a:pt x="696" y="664"/>
                  </a:cubicBezTo>
                  <a:cubicBezTo>
                    <a:pt x="708" y="831"/>
                    <a:pt x="644" y="1037"/>
                    <a:pt x="664" y="1224"/>
                  </a:cubicBezTo>
                  <a:cubicBezTo>
                    <a:pt x="684" y="1411"/>
                    <a:pt x="739" y="1633"/>
                    <a:pt x="816" y="1784"/>
                  </a:cubicBezTo>
                  <a:cubicBezTo>
                    <a:pt x="893" y="1935"/>
                    <a:pt x="933" y="2043"/>
                    <a:pt x="1128" y="2128"/>
                  </a:cubicBezTo>
                  <a:cubicBezTo>
                    <a:pt x="1323" y="2213"/>
                    <a:pt x="1806" y="2261"/>
                    <a:pt x="1984" y="2296"/>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92" name="Freeform 20">
              <a:extLst>
                <a:ext uri="{FF2B5EF4-FFF2-40B4-BE49-F238E27FC236}">
                  <a16:creationId xmlns:a16="http://schemas.microsoft.com/office/drawing/2014/main" xmlns="" id="{3A1129D3-2787-49BA-D84B-EA178FE2DF47}"/>
                </a:ext>
              </a:extLst>
            </p:cNvPr>
            <p:cNvSpPr>
              <a:spLocks/>
            </p:cNvSpPr>
            <p:nvPr/>
          </p:nvSpPr>
          <p:spPr bwMode="hidden">
            <a:xfrm>
              <a:off x="0" y="2400"/>
              <a:ext cx="816" cy="1912"/>
            </a:xfrm>
            <a:custGeom>
              <a:avLst/>
              <a:gdLst>
                <a:gd name="T0" fmla="*/ 0 w 816"/>
                <a:gd name="T1" fmla="*/ 280 h 1912"/>
                <a:gd name="T2" fmla="*/ 384 w 816"/>
                <a:gd name="T3" fmla="*/ 280 h 1912"/>
                <a:gd name="T4" fmla="*/ 368 w 816"/>
                <a:gd name="T5" fmla="*/ 896 h 1912"/>
                <a:gd name="T6" fmla="*/ 528 w 816"/>
                <a:gd name="T7" fmla="*/ 1528 h 1912"/>
                <a:gd name="T8" fmla="*/ 816 w 816"/>
                <a:gd name="T9" fmla="*/ 1912 h 1912"/>
              </a:gdLst>
              <a:ahLst/>
              <a:cxnLst>
                <a:cxn ang="0">
                  <a:pos x="T0" y="T1"/>
                </a:cxn>
                <a:cxn ang="0">
                  <a:pos x="T2" y="T3"/>
                </a:cxn>
                <a:cxn ang="0">
                  <a:pos x="T4" y="T5"/>
                </a:cxn>
                <a:cxn ang="0">
                  <a:pos x="T6" y="T7"/>
                </a:cxn>
                <a:cxn ang="0">
                  <a:pos x="T8" y="T9"/>
                </a:cxn>
              </a:cxnLst>
              <a:rect l="0" t="0" r="r" b="b"/>
              <a:pathLst>
                <a:path w="816" h="1912">
                  <a:moveTo>
                    <a:pt x="0" y="280"/>
                  </a:moveTo>
                  <a:cubicBezTo>
                    <a:pt x="144" y="0"/>
                    <a:pt x="323" y="177"/>
                    <a:pt x="384" y="280"/>
                  </a:cubicBezTo>
                  <a:cubicBezTo>
                    <a:pt x="488" y="440"/>
                    <a:pt x="344" y="688"/>
                    <a:pt x="368" y="896"/>
                  </a:cubicBezTo>
                  <a:cubicBezTo>
                    <a:pt x="392" y="1104"/>
                    <a:pt x="453" y="1359"/>
                    <a:pt x="528" y="1528"/>
                  </a:cubicBezTo>
                  <a:cubicBezTo>
                    <a:pt x="603" y="1697"/>
                    <a:pt x="756" y="1832"/>
                    <a:pt x="816" y="1912"/>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93" name="Freeform 21">
              <a:extLst>
                <a:ext uri="{FF2B5EF4-FFF2-40B4-BE49-F238E27FC236}">
                  <a16:creationId xmlns:a16="http://schemas.microsoft.com/office/drawing/2014/main" xmlns="" id="{D849EE09-FDA9-C104-8B3D-DE78A47A5098}"/>
                </a:ext>
              </a:extLst>
            </p:cNvPr>
            <p:cNvSpPr>
              <a:spLocks/>
            </p:cNvSpPr>
            <p:nvPr/>
          </p:nvSpPr>
          <p:spPr bwMode="hidden">
            <a:xfrm>
              <a:off x="2688" y="3228"/>
              <a:ext cx="3080" cy="1084"/>
            </a:xfrm>
            <a:custGeom>
              <a:avLst/>
              <a:gdLst>
                <a:gd name="T0" fmla="*/ 0 w 3080"/>
                <a:gd name="T1" fmla="*/ 1084 h 1084"/>
                <a:gd name="T2" fmla="*/ 424 w 3080"/>
                <a:gd name="T3" fmla="*/ 932 h 1084"/>
                <a:gd name="T4" fmla="*/ 640 w 3080"/>
                <a:gd name="T5" fmla="*/ 292 h 1084"/>
                <a:gd name="T6" fmla="*/ 1032 w 3080"/>
                <a:gd name="T7" fmla="*/ 20 h 1084"/>
                <a:gd name="T8" fmla="*/ 1536 w 3080"/>
                <a:gd name="T9" fmla="*/ 172 h 1084"/>
                <a:gd name="T10" fmla="*/ 2064 w 3080"/>
                <a:gd name="T11" fmla="*/ 604 h 1084"/>
                <a:gd name="T12" fmla="*/ 2400 w 3080"/>
                <a:gd name="T13" fmla="*/ 940 h 1084"/>
                <a:gd name="T14" fmla="*/ 3080 w 3080"/>
                <a:gd name="T15" fmla="*/ 1084 h 10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80" h="1084">
                  <a:moveTo>
                    <a:pt x="0" y="1084"/>
                  </a:moveTo>
                  <a:cubicBezTo>
                    <a:pt x="71" y="1059"/>
                    <a:pt x="317" y="1064"/>
                    <a:pt x="424" y="932"/>
                  </a:cubicBezTo>
                  <a:cubicBezTo>
                    <a:pt x="531" y="800"/>
                    <a:pt x="539" y="444"/>
                    <a:pt x="640" y="292"/>
                  </a:cubicBezTo>
                  <a:cubicBezTo>
                    <a:pt x="741" y="140"/>
                    <a:pt x="883" y="40"/>
                    <a:pt x="1032" y="20"/>
                  </a:cubicBezTo>
                  <a:cubicBezTo>
                    <a:pt x="1181" y="0"/>
                    <a:pt x="1364" y="75"/>
                    <a:pt x="1536" y="172"/>
                  </a:cubicBezTo>
                  <a:cubicBezTo>
                    <a:pt x="1708" y="269"/>
                    <a:pt x="1920" y="476"/>
                    <a:pt x="2064" y="604"/>
                  </a:cubicBezTo>
                  <a:cubicBezTo>
                    <a:pt x="2208" y="732"/>
                    <a:pt x="2231" y="860"/>
                    <a:pt x="2400" y="940"/>
                  </a:cubicBezTo>
                  <a:cubicBezTo>
                    <a:pt x="2569" y="1020"/>
                    <a:pt x="2939" y="1054"/>
                    <a:pt x="3080" y="1084"/>
                  </a:cubicBezTo>
                </a:path>
              </a:pathLst>
            </a:custGeom>
            <a:noFill/>
            <a:ln w="9525"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3094" name="Picture 22">
              <a:extLst>
                <a:ext uri="{FF2B5EF4-FFF2-40B4-BE49-F238E27FC236}">
                  <a16:creationId xmlns:a16="http://schemas.microsoft.com/office/drawing/2014/main" xmlns="" id="{8348FE01-4F25-BB1C-C3CB-35C133125249}"/>
                </a:ext>
              </a:extLst>
            </p:cNvPr>
            <p:cNvPicPr>
              <a:picLocks noChangeAspect="1" noChangeArrowheads="1"/>
            </p:cNvPicPr>
            <p:nvPr/>
          </p:nvPicPr>
          <p:blipFill>
            <a:blip r:embed="rId13">
              <a:clrChange>
                <a:clrFrom>
                  <a:srgbClr val="33CC99"/>
                </a:clrFrom>
                <a:clrTo>
                  <a:srgbClr val="33CC99">
                    <a:alpha val="0"/>
                  </a:srgbClr>
                </a:clrTo>
              </a:clrChange>
              <a:extLst>
                <a:ext uri="{28A0092B-C50C-407E-A947-70E740481C1C}">
                  <a14:useLocalDpi xmlns:a14="http://schemas.microsoft.com/office/drawing/2010/main" val="0"/>
                </a:ext>
              </a:extLst>
            </a:blip>
            <a:srcRect l="31929" t="5319" b="4256"/>
            <a:stretch>
              <a:fillRect/>
            </a:stretch>
          </p:blipFill>
          <p:spPr bwMode="auto">
            <a:xfrm>
              <a:off x="0" y="0"/>
              <a:ext cx="325" cy="4320"/>
            </a:xfrm>
            <a:prstGeom prst="rect">
              <a:avLst/>
            </a:prstGeom>
            <a:noFill/>
            <a:extLst>
              <a:ext uri="{909E8E84-426E-40DD-AFC4-6F175D3DCCD1}">
                <a14:hiddenFill xmlns:a14="http://schemas.microsoft.com/office/drawing/2010/main">
                  <a:solidFill>
                    <a:srgbClr val="FFFFFF"/>
                  </a:solidFill>
                </a14:hiddenFill>
              </a:ext>
            </a:extLst>
          </p:spPr>
        </p:pic>
      </p:grpSp>
      <p:sp>
        <p:nvSpPr>
          <p:cNvPr id="3095" name="Rectangle 23">
            <a:extLst>
              <a:ext uri="{FF2B5EF4-FFF2-40B4-BE49-F238E27FC236}">
                <a16:creationId xmlns:a16="http://schemas.microsoft.com/office/drawing/2014/main" xmlns="" id="{1ACF5B2A-0DCA-1C48-2172-A9AA099DE79E}"/>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3096" name="Rectangle 24">
            <a:extLst>
              <a:ext uri="{FF2B5EF4-FFF2-40B4-BE49-F238E27FC236}">
                <a16:creationId xmlns:a16="http://schemas.microsoft.com/office/drawing/2014/main" xmlns="" id="{4E98AD8C-34D8-2643-F0E4-1A922F433108}"/>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97" name="Rectangle 25">
            <a:extLst>
              <a:ext uri="{FF2B5EF4-FFF2-40B4-BE49-F238E27FC236}">
                <a16:creationId xmlns:a16="http://schemas.microsoft.com/office/drawing/2014/main" xmlns="" id="{F58D22E9-FC2B-2E62-B5CE-3106080C9ED6}"/>
              </a:ext>
            </a:extLst>
          </p:cNvPr>
          <p:cNvSpPr>
            <a:spLocks noGrp="1" noChangeArrowheads="1"/>
          </p:cNvSpPr>
          <p:nvPr>
            <p:ph type="dt" sz="half" idx="2"/>
          </p:nvPr>
        </p:nvSpPr>
        <p:spPr bwMode="auto">
          <a:xfrm>
            <a:off x="685800" y="63658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400"/>
            </a:lvl1pPr>
          </a:lstStyle>
          <a:p>
            <a:endParaRPr lang="en-US" altLang="en-US"/>
          </a:p>
        </p:txBody>
      </p:sp>
      <p:sp>
        <p:nvSpPr>
          <p:cNvPr id="3098" name="Rectangle 26">
            <a:extLst>
              <a:ext uri="{FF2B5EF4-FFF2-40B4-BE49-F238E27FC236}">
                <a16:creationId xmlns:a16="http://schemas.microsoft.com/office/drawing/2014/main" xmlns="" id="{9AFD771D-B1C2-CE67-A622-32D32A8DEC09}"/>
              </a:ext>
            </a:extLst>
          </p:cNvPr>
          <p:cNvSpPr>
            <a:spLocks noGrp="1" noChangeArrowheads="1"/>
          </p:cNvSpPr>
          <p:nvPr>
            <p:ph type="ftr" sz="quarter" idx="3"/>
          </p:nvPr>
        </p:nvSpPr>
        <p:spPr bwMode="auto">
          <a:xfrm>
            <a:off x="3124200" y="6365875"/>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lvl1pPr>
          </a:lstStyle>
          <a:p>
            <a:endParaRPr lang="en-US" altLang="en-US"/>
          </a:p>
        </p:txBody>
      </p:sp>
      <p:sp>
        <p:nvSpPr>
          <p:cNvPr id="3099" name="Rectangle 27">
            <a:extLst>
              <a:ext uri="{FF2B5EF4-FFF2-40B4-BE49-F238E27FC236}">
                <a16:creationId xmlns:a16="http://schemas.microsoft.com/office/drawing/2014/main" xmlns="" id="{9C586D6E-9A9E-7E47-9121-B2A9D26EADC6}"/>
              </a:ext>
            </a:extLst>
          </p:cNvPr>
          <p:cNvSpPr>
            <a:spLocks noGrp="1" noChangeArrowheads="1"/>
          </p:cNvSpPr>
          <p:nvPr>
            <p:ph type="sldNum" sz="quarter" idx="4"/>
          </p:nvPr>
        </p:nvSpPr>
        <p:spPr bwMode="auto">
          <a:xfrm>
            <a:off x="6553200" y="63658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vl1pPr>
          </a:lstStyle>
          <a:p>
            <a:fld id="{D9BD800B-B272-49F4-9239-543CC671CF38}"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sz="4400" kern="1200">
          <a:solidFill>
            <a:schemeClr val="tx2"/>
          </a:solidFill>
          <a:latin typeface="+mj-lt"/>
          <a:ea typeface="+mj-ea"/>
          <a:cs typeface="+mj-cs"/>
        </a:defRPr>
      </a:lvl1pPr>
      <a:lvl2pPr algn="l" rtl="0" fontAlgn="base">
        <a:spcBef>
          <a:spcPct val="0"/>
        </a:spcBef>
        <a:spcAft>
          <a:spcPct val="0"/>
        </a:spcAft>
        <a:defRPr sz="4400">
          <a:solidFill>
            <a:schemeClr val="tx2"/>
          </a:solidFill>
          <a:latin typeface="Arial Narrow" panose="020B0606020202030204" pitchFamily="34" charset="0"/>
        </a:defRPr>
      </a:lvl2pPr>
      <a:lvl3pPr algn="l" rtl="0" fontAlgn="base">
        <a:spcBef>
          <a:spcPct val="0"/>
        </a:spcBef>
        <a:spcAft>
          <a:spcPct val="0"/>
        </a:spcAft>
        <a:defRPr sz="4400">
          <a:solidFill>
            <a:schemeClr val="tx2"/>
          </a:solidFill>
          <a:latin typeface="Arial Narrow" panose="020B0606020202030204" pitchFamily="34" charset="0"/>
        </a:defRPr>
      </a:lvl3pPr>
      <a:lvl4pPr algn="l" rtl="0" fontAlgn="base">
        <a:spcBef>
          <a:spcPct val="0"/>
        </a:spcBef>
        <a:spcAft>
          <a:spcPct val="0"/>
        </a:spcAft>
        <a:defRPr sz="4400">
          <a:solidFill>
            <a:schemeClr val="tx2"/>
          </a:solidFill>
          <a:latin typeface="Arial Narrow" panose="020B0606020202030204" pitchFamily="34" charset="0"/>
        </a:defRPr>
      </a:lvl4pPr>
      <a:lvl5pPr algn="l" rtl="0" fontAlgn="base">
        <a:spcBef>
          <a:spcPct val="0"/>
        </a:spcBef>
        <a:spcAft>
          <a:spcPct val="0"/>
        </a:spcAft>
        <a:defRPr sz="4400">
          <a:solidFill>
            <a:schemeClr val="tx2"/>
          </a:solidFill>
          <a:latin typeface="Arial Narrow" panose="020B0606020202030204" pitchFamily="34" charset="0"/>
        </a:defRPr>
      </a:lvl5pPr>
      <a:lvl6pPr marL="457200" algn="l" rtl="0" fontAlgn="base">
        <a:spcBef>
          <a:spcPct val="0"/>
        </a:spcBef>
        <a:spcAft>
          <a:spcPct val="0"/>
        </a:spcAft>
        <a:defRPr sz="4400">
          <a:solidFill>
            <a:schemeClr val="tx2"/>
          </a:solidFill>
          <a:latin typeface="Arial Narrow" panose="020B0606020202030204" pitchFamily="34" charset="0"/>
        </a:defRPr>
      </a:lvl6pPr>
      <a:lvl7pPr marL="914400" algn="l" rtl="0" fontAlgn="base">
        <a:spcBef>
          <a:spcPct val="0"/>
        </a:spcBef>
        <a:spcAft>
          <a:spcPct val="0"/>
        </a:spcAft>
        <a:defRPr sz="4400">
          <a:solidFill>
            <a:schemeClr val="tx2"/>
          </a:solidFill>
          <a:latin typeface="Arial Narrow" panose="020B0606020202030204" pitchFamily="34" charset="0"/>
        </a:defRPr>
      </a:lvl7pPr>
      <a:lvl8pPr marL="1371600" algn="l" rtl="0" fontAlgn="base">
        <a:spcBef>
          <a:spcPct val="0"/>
        </a:spcBef>
        <a:spcAft>
          <a:spcPct val="0"/>
        </a:spcAft>
        <a:defRPr sz="4400">
          <a:solidFill>
            <a:schemeClr val="tx2"/>
          </a:solidFill>
          <a:latin typeface="Arial Narrow" panose="020B0606020202030204" pitchFamily="34" charset="0"/>
        </a:defRPr>
      </a:lvl8pPr>
      <a:lvl9pPr marL="1828800" algn="l" rtl="0" fontAlgn="base">
        <a:spcBef>
          <a:spcPct val="0"/>
        </a:spcBef>
        <a:spcAft>
          <a:spcPct val="0"/>
        </a:spcAft>
        <a:defRPr sz="4400">
          <a:solidFill>
            <a:schemeClr val="tx2"/>
          </a:solidFill>
          <a:latin typeface="Arial Narrow" panose="020B0606020202030204" pitchFamily="34" charset="0"/>
        </a:defRPr>
      </a:lvl9pPr>
    </p:titleStyle>
    <p:bodyStyle>
      <a:lvl1pPr marL="342900" indent="-342900" algn="l" rtl="0" fontAlgn="base">
        <a:spcBef>
          <a:spcPct val="20000"/>
        </a:spcBef>
        <a:spcAft>
          <a:spcPct val="0"/>
        </a:spcAft>
        <a:buClr>
          <a:schemeClr val="accent2"/>
        </a:buClr>
        <a:buSzPct val="80000"/>
        <a:buFont typeface="Wingdings" panose="05000000000000000000" pitchFamily="2" charset="2"/>
        <a:buBlip>
          <a:blip r:embed="rId14"/>
        </a:buBlip>
        <a:defRPr sz="3200" kern="12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anose="05000000000000000000" pitchFamily="2" charset="2"/>
        <a:buBlip>
          <a:blip r:embed="rId15"/>
        </a:buBlip>
        <a:defRPr sz="2800" kern="1200">
          <a:solidFill>
            <a:schemeClr val="tx1"/>
          </a:solidFill>
          <a:latin typeface="+mn-lt"/>
          <a:ea typeface="+mn-ea"/>
          <a:cs typeface="+mn-cs"/>
        </a:defRPr>
      </a:lvl2pPr>
      <a:lvl3pPr marL="1143000" indent="-228600" algn="l" rtl="0" fontAlgn="base">
        <a:spcBef>
          <a:spcPct val="20000"/>
        </a:spcBef>
        <a:spcAft>
          <a:spcPct val="0"/>
        </a:spcAft>
        <a:buClr>
          <a:schemeClr val="hlink"/>
        </a:buClr>
        <a:buSzPct val="60000"/>
        <a:buFont typeface="Wingdings" panose="05000000000000000000" pitchFamily="2" charset="2"/>
        <a:buChar char="l"/>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media/image5.png"/><Relationship Id="rId4" Type="http://schemas.openxmlformats.org/officeDocument/2006/relationships/hyperlink" Target="http://www.emory.edu/ENGLISH/classes/Shakespeare_Illustrated/Martin.Macbeth.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library.wustl.edu/units/spec/exhibits/enchant/images/kni2.gif"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2.xml"/><Relationship Id="rId5" Type="http://schemas.openxmlformats.org/officeDocument/2006/relationships/image" Target="../media/image10.png"/><Relationship Id="rId4" Type="http://schemas.openxmlformats.org/officeDocument/2006/relationships/hyperlink" Target="http://www.emory.edu/ENGLISH/classes/Shakespeare_Illustrated/Wootton.Macbeth.jpg"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library.wustl.edu/units/spec/exhibits/enchant/images/crmac.jp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8766" y="914400"/>
            <a:ext cx="8406468" cy="4985980"/>
          </a:xfrm>
          <a:prstGeom prst="rect">
            <a:avLst/>
          </a:prstGeom>
          <a:noFill/>
        </p:spPr>
        <p:txBody>
          <a:bodyPr>
            <a:spAutoFit/>
          </a:bodyPr>
          <a:lstStyle/>
          <a:p>
            <a:pPr algn="ctr" eaLnBrk="1" hangingPunct="1">
              <a:defRPr/>
            </a:pPr>
            <a:r>
              <a:rPr lang="en-US" sz="4400" b="1" dirty="0" smtClean="0">
                <a:ln w="13462">
                  <a:solidFill>
                    <a:schemeClr val="bg1"/>
                  </a:solidFill>
                  <a:prstDash val="solid"/>
                </a:ln>
                <a:effectLst>
                  <a:outerShdw dist="38100" dir="2700000" algn="bl" rotWithShape="0">
                    <a:schemeClr val="accent5"/>
                  </a:outerShdw>
                </a:effectLst>
              </a:rPr>
              <a:t>Macbeth by William Shakespeare</a:t>
            </a:r>
          </a:p>
          <a:p>
            <a:pPr algn="ctr" eaLnBrk="1" hangingPunct="1">
              <a:defRPr/>
            </a:pPr>
            <a:r>
              <a:rPr lang="en-US" sz="4400" b="1" dirty="0" smtClean="0">
                <a:ln w="13462">
                  <a:solidFill>
                    <a:schemeClr val="bg1"/>
                  </a:solidFill>
                  <a:prstDash val="solid"/>
                </a:ln>
                <a:effectLst>
                  <a:outerShdw dist="38100" dir="2700000" algn="bl" rotWithShape="0">
                    <a:schemeClr val="accent5"/>
                  </a:outerShdw>
                </a:effectLst>
              </a:rPr>
              <a:t>Presentation </a:t>
            </a:r>
            <a:r>
              <a:rPr lang="en-US" sz="4400" b="1" dirty="0">
                <a:ln w="13462">
                  <a:solidFill>
                    <a:schemeClr val="bg1"/>
                  </a:solidFill>
                  <a:prstDash val="solid"/>
                </a:ln>
                <a:effectLst>
                  <a:outerShdw dist="38100" dir="2700000" algn="bl" rotWithShape="0">
                    <a:schemeClr val="accent5"/>
                  </a:outerShdw>
                </a:effectLst>
              </a:rPr>
              <a:t>by,</a:t>
            </a:r>
          </a:p>
          <a:p>
            <a:pPr algn="ctr" eaLnBrk="1" hangingPunct="1">
              <a:defRPr/>
            </a:pPr>
            <a:r>
              <a:rPr lang="en-US" sz="4400" b="1" dirty="0" err="1">
                <a:ln w="13462">
                  <a:solidFill>
                    <a:schemeClr val="bg1"/>
                  </a:solidFill>
                  <a:prstDash val="solid"/>
                </a:ln>
                <a:effectLst>
                  <a:outerShdw dist="38100" dir="2700000" algn="bl" rotWithShape="0">
                    <a:schemeClr val="accent5"/>
                  </a:outerShdw>
                </a:effectLst>
              </a:rPr>
              <a:t>G.Sowdambika</a:t>
            </a:r>
            <a:endParaRPr lang="en-US" sz="4400" b="1" dirty="0">
              <a:ln w="13462">
                <a:solidFill>
                  <a:schemeClr val="bg1"/>
                </a:solidFill>
                <a:prstDash val="solid"/>
              </a:ln>
              <a:effectLst>
                <a:outerShdw dist="38100" dir="2700000" algn="bl" rotWithShape="0">
                  <a:schemeClr val="accent5"/>
                </a:outerShdw>
              </a:effectLst>
            </a:endParaRPr>
          </a:p>
          <a:p>
            <a:pPr algn="ctr" eaLnBrk="1" hangingPunct="1">
              <a:defRPr/>
            </a:pPr>
            <a:r>
              <a:rPr lang="en-US" sz="4400" b="1" dirty="0">
                <a:ln w="13462">
                  <a:solidFill>
                    <a:schemeClr val="bg1"/>
                  </a:solidFill>
                  <a:prstDash val="solid"/>
                </a:ln>
                <a:effectLst>
                  <a:outerShdw dist="38100" dir="2700000" algn="bl" rotWithShape="0">
                    <a:schemeClr val="accent5"/>
                  </a:outerShdw>
                </a:effectLst>
              </a:rPr>
              <a:t>Guest Lecturer</a:t>
            </a:r>
          </a:p>
          <a:p>
            <a:pPr algn="ctr" eaLnBrk="1" hangingPunct="1">
              <a:defRPr/>
            </a:pPr>
            <a:r>
              <a:rPr lang="en-US" sz="4400" b="1" dirty="0">
                <a:ln w="13462">
                  <a:solidFill>
                    <a:schemeClr val="bg1"/>
                  </a:solidFill>
                  <a:prstDash val="solid"/>
                </a:ln>
                <a:effectLst>
                  <a:outerShdw dist="38100" dir="2700000" algn="bl" rotWithShape="0">
                    <a:schemeClr val="accent5"/>
                  </a:outerShdw>
                </a:effectLst>
              </a:rPr>
              <a:t>English Department(SF)</a:t>
            </a:r>
          </a:p>
          <a:p>
            <a:pPr algn="ctr" eaLnBrk="1" hangingPunct="1">
              <a:defRPr/>
            </a:pPr>
            <a:r>
              <a:rPr lang="en-US" sz="4400" b="1" dirty="0" err="1">
                <a:ln w="13462">
                  <a:solidFill>
                    <a:schemeClr val="bg1"/>
                  </a:solidFill>
                  <a:prstDash val="solid"/>
                </a:ln>
                <a:effectLst>
                  <a:outerShdw dist="38100" dir="2700000" algn="bl" rotWithShape="0">
                    <a:schemeClr val="accent5"/>
                  </a:outerShdw>
                </a:effectLst>
              </a:rPr>
              <a:t>C.P.A.College,Bodinayakanur</a:t>
            </a:r>
            <a:endParaRPr lang="en-US" sz="4400" b="1" dirty="0">
              <a:ln w="13462">
                <a:solidFill>
                  <a:schemeClr val="bg1"/>
                </a:solidFill>
                <a:prstDash val="solid"/>
              </a:ln>
              <a:effectLst>
                <a:outerShdw dist="38100" dir="2700000" algn="bl" rotWithShape="0">
                  <a:schemeClr val="accent5"/>
                </a:outerShdw>
              </a:effectLst>
            </a:endParaRPr>
          </a:p>
          <a:p>
            <a:pPr algn="ctr" eaLnBrk="1" hangingPunct="1">
              <a:defRPr/>
            </a:pPr>
            <a:endParaRPr lang="en-US" sz="5400" b="1" dirty="0">
              <a:ln w="13462">
                <a:solidFill>
                  <a:schemeClr val="bg1"/>
                </a:solidFill>
                <a:prstDash val="solid"/>
              </a:ln>
              <a:effectLst>
                <a:outerShdw dist="38100" dir="2700000" algn="bl" rotWithShape="0">
                  <a:schemeClr val="accent5"/>
                </a:outerShdw>
              </a:effectLst>
            </a:endParaRPr>
          </a:p>
        </p:txBody>
      </p:sp>
    </p:spTree>
    <p:extLst>
      <p:ext uri="{BB962C8B-B14F-4D97-AF65-F5344CB8AC3E}">
        <p14:creationId xmlns:p14="http://schemas.microsoft.com/office/powerpoint/2010/main" val="4256477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xmlns="" id="{82BFBEF2-898E-8476-427E-A7A2854588CB}"/>
              </a:ext>
            </a:extLst>
          </p:cNvPr>
          <p:cNvSpPr>
            <a:spLocks noGrp="1" noChangeArrowheads="1"/>
          </p:cNvSpPr>
          <p:nvPr>
            <p:ph type="ctrTitle"/>
          </p:nvPr>
        </p:nvSpPr>
        <p:spPr>
          <a:xfrm>
            <a:off x="762000" y="457200"/>
            <a:ext cx="7772400" cy="1143000"/>
          </a:xfrm>
        </p:spPr>
        <p:txBody>
          <a:bodyPr/>
          <a:lstStyle/>
          <a:p>
            <a:pPr algn="ctr"/>
            <a:r>
              <a:rPr lang="en-US" altLang="en-US"/>
              <a:t>Shakespeare’s</a:t>
            </a:r>
          </a:p>
        </p:txBody>
      </p:sp>
      <p:sp>
        <p:nvSpPr>
          <p:cNvPr id="2051" name="Rectangle 3">
            <a:extLst>
              <a:ext uri="{FF2B5EF4-FFF2-40B4-BE49-F238E27FC236}">
                <a16:creationId xmlns:a16="http://schemas.microsoft.com/office/drawing/2014/main" xmlns="" id="{3C0E2C5D-B194-9A98-E927-C570679AE5AE}"/>
              </a:ext>
            </a:extLst>
          </p:cNvPr>
          <p:cNvSpPr>
            <a:spLocks noGrp="1" noChangeArrowheads="1"/>
          </p:cNvSpPr>
          <p:nvPr>
            <p:ph type="subTitle" idx="1"/>
          </p:nvPr>
        </p:nvSpPr>
        <p:spPr>
          <a:xfrm>
            <a:off x="1295400" y="5029200"/>
            <a:ext cx="6400800" cy="1828800"/>
          </a:xfrm>
        </p:spPr>
        <p:txBody>
          <a:bodyPr/>
          <a:lstStyle/>
          <a:p>
            <a:r>
              <a:rPr lang="en-US" altLang="en-US" sz="5400"/>
              <a:t>Macbeth</a:t>
            </a:r>
          </a:p>
        </p:txBody>
      </p:sp>
      <p:pic>
        <p:nvPicPr>
          <p:cNvPr id="2053" name="Picture 5">
            <a:extLst>
              <a:ext uri="{FF2B5EF4-FFF2-40B4-BE49-F238E27FC236}">
                <a16:creationId xmlns:a16="http://schemas.microsoft.com/office/drawing/2014/main" xmlns="" id="{41397544-1B67-3BE6-4579-A731FDD630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676400"/>
            <a:ext cx="1646238" cy="2971800"/>
          </a:xfrm>
          <a:prstGeom prst="rect">
            <a:avLst/>
          </a:prstGeom>
          <a:noFill/>
          <a:extLst>
            <a:ext uri="{909E8E84-426E-40DD-AFC4-6F175D3DCCD1}">
              <a14:hiddenFill xmlns:a14="http://schemas.microsoft.com/office/drawing/2010/main">
                <a:solidFill>
                  <a:srgbClr val="FFFFFF"/>
                </a:solidFill>
              </a14:hiddenFill>
            </a:ext>
          </a:extLst>
        </p:spPr>
      </p:pic>
      <p:sp>
        <p:nvSpPr>
          <p:cNvPr id="2054" name="Text Box 6">
            <a:extLst>
              <a:ext uri="{FF2B5EF4-FFF2-40B4-BE49-F238E27FC236}">
                <a16:creationId xmlns:a16="http://schemas.microsoft.com/office/drawing/2014/main" xmlns="" id="{FA137BEF-FC66-4235-D376-90B8D07B1B42}"/>
              </a:ext>
            </a:extLst>
          </p:cNvPr>
          <p:cNvSpPr txBox="1">
            <a:spLocks noChangeArrowheads="1"/>
          </p:cNvSpPr>
          <p:nvPr/>
        </p:nvSpPr>
        <p:spPr bwMode="auto">
          <a:xfrm>
            <a:off x="914400" y="6240463"/>
            <a:ext cx="777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AP Literature, Elaine Kaye, GCHS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60C159BE-1CA6-CCF8-6CD1-D5DC9DFF5097}"/>
              </a:ext>
            </a:extLst>
          </p:cNvPr>
          <p:cNvSpPr>
            <a:spLocks noChangeArrowheads="1"/>
          </p:cNvSpPr>
          <p:nvPr/>
        </p:nvSpPr>
        <p:spPr bwMode="auto">
          <a:xfrm>
            <a:off x="685800" y="609600"/>
            <a:ext cx="8458200"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i="1"/>
              <a:t>Macbeth</a:t>
            </a:r>
            <a:r>
              <a:rPr lang="en-US" altLang="en-US"/>
              <a:t> is another one of Shakespeare’s great tragedies, based on Holinshed’s </a:t>
            </a:r>
            <a:r>
              <a:rPr lang="en-US" altLang="en-US" i="1"/>
              <a:t>Chronicles of England, Scotland, and Ireland</a:t>
            </a:r>
            <a:r>
              <a:rPr lang="en-US" altLang="en-US"/>
              <a:t>. It was written around 1605 but was not published in the first Folio until 1623. It tells about the fall of the ambitious couple, Macbeth and Lady Macbeth. Macbeth is the tragic hero, a character who has a fatal (tragic)flaw within himself that he cannot change. He is not a bad person; he is just too ambitious. </a:t>
            </a:r>
            <a:r>
              <a:rPr lang="en-US" altLang="en-US" i="1"/>
              <a:t>Macbeth</a:t>
            </a:r>
            <a:r>
              <a:rPr lang="en-US" altLang="en-US"/>
              <a:t> is a story about the murder of a king by his brother, the revenge of a son (Macbeth), three witches who plot against Macbeth, and Macbeth’s rise and fall. </a:t>
            </a:r>
          </a:p>
          <a:p>
            <a:pPr algn="l" eaLnBrk="0" hangingPunct="0"/>
            <a:endParaRPr lang="en-US" altLang="en-US"/>
          </a:p>
        </p:txBody>
      </p:sp>
      <p:pic>
        <p:nvPicPr>
          <p:cNvPr id="6148" name="Picture 4">
            <a:hlinkClick r:id="rId4"/>
            <a:extLst>
              <a:ext uri="{FF2B5EF4-FFF2-40B4-BE49-F238E27FC236}">
                <a16:creationId xmlns:a16="http://schemas.microsoft.com/office/drawing/2014/main" xmlns="" id="{DC58AE1C-2C7C-7EB8-517B-0F60CE2C15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4114800"/>
            <a:ext cx="6172200" cy="2743200"/>
          </a:xfrm>
          <a:prstGeom prst="rect">
            <a:avLst/>
          </a:prstGeom>
          <a:noFill/>
          <a:extLst>
            <a:ext uri="{909E8E84-426E-40DD-AFC4-6F175D3DCCD1}">
              <a14:hiddenFill xmlns:a14="http://schemas.microsoft.com/office/drawing/2010/main">
                <a:solidFill>
                  <a:srgbClr val="FFFFFF"/>
                </a:solidFill>
              </a14:hiddenFill>
            </a:ext>
          </a:extLst>
        </p:spPr>
      </p:pic>
      <p:sp>
        <p:nvSpPr>
          <p:cNvPr id="6149" name="Text Box 5">
            <a:extLst>
              <a:ext uri="{FF2B5EF4-FFF2-40B4-BE49-F238E27FC236}">
                <a16:creationId xmlns:a16="http://schemas.microsoft.com/office/drawing/2014/main" xmlns="" id="{DC4B1392-49A2-9175-50ED-81E41022AB75}"/>
              </a:ext>
            </a:extLst>
          </p:cNvPr>
          <p:cNvSpPr txBox="1">
            <a:spLocks noChangeArrowheads="1"/>
          </p:cNvSpPr>
          <p:nvPr/>
        </p:nvSpPr>
        <p:spPr bwMode="auto">
          <a:xfrm>
            <a:off x="1295400" y="41275"/>
            <a:ext cx="6477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en-GB" altLang="en-US"/>
          </a:p>
        </p:txBody>
      </p:sp>
      <p:sp>
        <p:nvSpPr>
          <p:cNvPr id="6150" name="Text Box 6">
            <a:extLst>
              <a:ext uri="{FF2B5EF4-FFF2-40B4-BE49-F238E27FC236}">
                <a16:creationId xmlns:a16="http://schemas.microsoft.com/office/drawing/2014/main" xmlns="" id="{F68C623B-B20D-376F-E138-EEDD5F9C3327}"/>
              </a:ext>
            </a:extLst>
          </p:cNvPr>
          <p:cNvSpPr txBox="1">
            <a:spLocks noChangeArrowheads="1"/>
          </p:cNvSpPr>
          <p:nvPr/>
        </p:nvSpPr>
        <p:spPr bwMode="auto">
          <a:xfrm>
            <a:off x="1143000" y="0"/>
            <a:ext cx="7086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a:p>
        </p:txBody>
      </p:sp>
      <p:sp>
        <p:nvSpPr>
          <p:cNvPr id="6151" name="Text Box 7">
            <a:extLst>
              <a:ext uri="{FF2B5EF4-FFF2-40B4-BE49-F238E27FC236}">
                <a16:creationId xmlns:a16="http://schemas.microsoft.com/office/drawing/2014/main" xmlns="" id="{EE8F96DD-88A6-4256-EB3E-DE70EAF32D0F}"/>
              </a:ext>
            </a:extLst>
          </p:cNvPr>
          <p:cNvSpPr txBox="1">
            <a:spLocks noChangeArrowheads="1"/>
          </p:cNvSpPr>
          <p:nvPr/>
        </p:nvSpPr>
        <p:spPr bwMode="auto">
          <a:xfrm>
            <a:off x="1279525" y="41275"/>
            <a:ext cx="6873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Introduction to Macbeth</a:t>
            </a:r>
          </a:p>
        </p:txBody>
      </p:sp>
    </p:spTree>
  </p:cSld>
  <p:clrMapOvr>
    <a:overrideClrMapping bg1="dk2" tx1="lt1" bg2="dk1"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xmlns="" id="{6C4CA40B-3A9A-AFDD-2B33-6A6EC1FA41CA}"/>
              </a:ext>
            </a:extLst>
          </p:cNvPr>
          <p:cNvSpPr>
            <a:spLocks noChangeArrowheads="1"/>
          </p:cNvSpPr>
          <p:nvPr/>
        </p:nvSpPr>
        <p:spPr bwMode="auto">
          <a:xfrm>
            <a:off x="685800" y="381000"/>
            <a:ext cx="84582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Macbeth is an interesting character to follow. As you read, you can see how he has changed. We first meet Macbeth as a brave soldier and later find him as a murderer who kills everyone who is in his way of the throne. Lady Macbeth is also a well-developed character. She is conniving and ruthless, though she does seem to have some humane qualities. </a:t>
            </a:r>
          </a:p>
          <a:p>
            <a:pPr algn="l" eaLnBrk="0" hangingPunct="0"/>
            <a:endParaRPr lang="en-US" altLang="en-US"/>
          </a:p>
        </p:txBody>
      </p:sp>
      <p:pic>
        <p:nvPicPr>
          <p:cNvPr id="7172" name="Picture 4">
            <a:extLst>
              <a:ext uri="{FF2B5EF4-FFF2-40B4-BE49-F238E27FC236}">
                <a16:creationId xmlns:a16="http://schemas.microsoft.com/office/drawing/2014/main" xmlns="" id="{062FE7F0-B11A-CA50-C7CE-EBBA2747F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895600"/>
            <a:ext cx="2000250" cy="32464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xmlns="" id="{E09007D2-DEFD-0630-C5D0-E6C62A5B588A}"/>
              </a:ext>
            </a:extLst>
          </p:cNvPr>
          <p:cNvSpPr>
            <a:spLocks noChangeArrowheads="1"/>
          </p:cNvSpPr>
          <p:nvPr/>
        </p:nvSpPr>
        <p:spPr bwMode="auto">
          <a:xfrm>
            <a:off x="762000" y="0"/>
            <a:ext cx="8763000"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The play opens in Scotland. Macbeth and Banquo have defeated their enemies in battle, leading King Duncan to give the title of thane of Cawdor to Macbeth (who doesn’t know this yet). While Macbeth and Banquo are walking, they encounter three chanting witches. The witches speak to Macbeth as thane of Glamis, thane of Cawdor, and king hereafter. They also tell Banquo that though we will not be king, he will beget kings (i.e., his sons will be kings). Macbeth wonders about this prediction as the king’s messenger arrives. He tells him that he has been appointed thane of Cawdor. Macbeth is momentarily tempted to kill the king in order to fulfill the prophesy, but decides not to. </a:t>
            </a:r>
          </a:p>
          <a:p>
            <a:pPr algn="l" eaLnBrk="0" hangingPunct="0"/>
            <a:endParaRPr lang="en-US" altLang="en-US"/>
          </a:p>
        </p:txBody>
      </p:sp>
      <p:pic>
        <p:nvPicPr>
          <p:cNvPr id="8196" name="Picture 4">
            <a:extLst>
              <a:ext uri="{FF2B5EF4-FFF2-40B4-BE49-F238E27FC236}">
                <a16:creationId xmlns:a16="http://schemas.microsoft.com/office/drawing/2014/main" xmlns="" id="{2E316536-7634-27A7-5022-926041A37F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3657600"/>
            <a:ext cx="2686050" cy="3200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xmlns="" id="{4BA1A088-186E-C44D-1B27-A8190F68D67F}"/>
              </a:ext>
            </a:extLst>
          </p:cNvPr>
          <p:cNvSpPr>
            <a:spLocks noChangeArrowheads="1"/>
          </p:cNvSpPr>
          <p:nvPr/>
        </p:nvSpPr>
        <p:spPr bwMode="auto">
          <a:xfrm>
            <a:off x="457200" y="228600"/>
            <a:ext cx="5181600" cy="556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Lady Macbeth, however, urges her husband to kill the king. Since the king is staying at their castle overnight, that must be when they kill him. She plans the whole thing, making the king’s guards drunk. By using their daggers to kill the king and putting the king’s blood on them, Lady Macbeth will frame the guards. It is now time for Macbeth to stab the king. Though he has bad visions and feelings, Macbeth kills the king. Afterwards, he is troubled. "I am afraid to think what I have done; Look on ‘t again I dare not," he says. </a:t>
            </a:r>
          </a:p>
          <a:p>
            <a:pPr algn="l" eaLnBrk="0" hangingPunct="0"/>
            <a:endParaRPr lang="en-US" altLang="en-US"/>
          </a:p>
        </p:txBody>
      </p:sp>
      <p:sp>
        <p:nvSpPr>
          <p:cNvPr id="9219" name="Rectangle 3">
            <a:extLst>
              <a:ext uri="{FF2B5EF4-FFF2-40B4-BE49-F238E27FC236}">
                <a16:creationId xmlns:a16="http://schemas.microsoft.com/office/drawing/2014/main" xmlns="" id="{C0672015-645F-D77D-B35F-3D266C919BF2}"/>
              </a:ext>
            </a:extLst>
          </p:cNvPr>
          <p:cNvSpPr>
            <a:spLocks noChangeArrowheads="1"/>
          </p:cNvSpPr>
          <p:nvPr/>
        </p:nvSpPr>
        <p:spPr bwMode="auto">
          <a:xfrm>
            <a:off x="447675" y="8921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pic>
        <p:nvPicPr>
          <p:cNvPr id="9221" name="Picture 5" descr="Macbeth">
            <a:extLst>
              <a:ext uri="{FF2B5EF4-FFF2-40B4-BE49-F238E27FC236}">
                <a16:creationId xmlns:a16="http://schemas.microsoft.com/office/drawing/2014/main" xmlns="" id="{DA3AECEF-9600-E3EF-D7EB-253A7620D6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609600"/>
            <a:ext cx="2308225" cy="50069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34888FEA-6098-A6E3-6768-FA65CF3889D6}"/>
              </a:ext>
            </a:extLst>
          </p:cNvPr>
          <p:cNvSpPr>
            <a:spLocks noChangeArrowheads="1"/>
          </p:cNvSpPr>
          <p:nvPr/>
        </p:nvSpPr>
        <p:spPr bwMode="auto">
          <a:xfrm>
            <a:off x="457200" y="0"/>
            <a:ext cx="91440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The next morning, the murder is blamed on the guards. Macbeth kills them before they can protest, explaining that he killed them out of rage. The king’s sons, however, are still fearful for their lives and runaway. Macbeth is crowned king. Macbeth knows that Banquo is suspicious of him. When Macbeth learns that Banquo and his son are riding, he sends men out to kill them. They are only half successful in their job, and Banquo’s son escapes. Meanwhile, at Macbeth’s ball, the seat for Banquo is empty (because he’s dead). In the empty seat, the ghost of Banquo appears, frightening Macbeth to death. </a:t>
            </a:r>
          </a:p>
          <a:p>
            <a:pPr algn="l" eaLnBrk="0" hangingPunct="0"/>
            <a:endParaRPr lang="en-US" altLang="en-US"/>
          </a:p>
        </p:txBody>
      </p:sp>
      <p:pic>
        <p:nvPicPr>
          <p:cNvPr id="1028" name="Picture 4">
            <a:hlinkClick r:id="rId3"/>
            <a:extLst>
              <a:ext uri="{FF2B5EF4-FFF2-40B4-BE49-F238E27FC236}">
                <a16:creationId xmlns:a16="http://schemas.microsoft.com/office/drawing/2014/main" xmlns="" id="{42E393B7-4F46-2C97-986E-0EB75E6A21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352800"/>
            <a:ext cx="2286000" cy="3505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xmlns="" id="{16EE4B91-2019-8A98-7133-B823084A3563}"/>
              </a:ext>
            </a:extLst>
          </p:cNvPr>
          <p:cNvSpPr>
            <a:spLocks noChangeArrowheads="1"/>
          </p:cNvSpPr>
          <p:nvPr/>
        </p:nvSpPr>
        <p:spPr bwMode="auto">
          <a:xfrm>
            <a:off x="762000" y="0"/>
            <a:ext cx="9144000"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Macbeth also learns that King Duncan’s son Malcolm and Lord Macduff are attempting to kill him. Unsure of what to do, Macbeth visits the three witches again. The witches, along with the moon goddess Hecate, have planned what they will tell Macbeth in order to destroy him. They prepare a brew, singing "Double, double, toil and trouble; Fire burn and cauldron bubble." When Macbeth arrives, they give him a false hope, telling him three things. First, beware of Macduff. Second, "none of woman born shall harm Macbeth." Third, Macbeth will not be conquered until Birnam wood comes to the hill of Dunsinane. They also tell Macbeth that Banquo’s descendents will become kings. </a:t>
            </a:r>
          </a:p>
          <a:p>
            <a:pPr algn="l" eaLnBrk="0" hangingPunct="0"/>
            <a:endParaRPr lang="en-US" altLang="en-US"/>
          </a:p>
        </p:txBody>
      </p:sp>
      <p:pic>
        <p:nvPicPr>
          <p:cNvPr id="10244" name="Picture 4">
            <a:hlinkClick r:id="rId4"/>
            <a:extLst>
              <a:ext uri="{FF2B5EF4-FFF2-40B4-BE49-F238E27FC236}">
                <a16:creationId xmlns:a16="http://schemas.microsoft.com/office/drawing/2014/main" xmlns="" id="{6274D69B-B2D2-81BC-B4D5-6872C2B58C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3810000"/>
            <a:ext cx="6858000" cy="2743200"/>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dk2" tx1="lt1" bg2="dk1"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xmlns="" id="{90BA51C4-48F3-041E-95ED-1DEEAAB635A4}"/>
              </a:ext>
            </a:extLst>
          </p:cNvPr>
          <p:cNvSpPr>
            <a:spLocks noChangeArrowheads="1"/>
          </p:cNvSpPr>
          <p:nvPr/>
        </p:nvSpPr>
        <p:spPr bwMode="auto">
          <a:xfrm>
            <a:off x="533400" y="304800"/>
            <a:ext cx="8610600"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Macduff has left for England, so Macbeth sends people to kill his wife and children. In England, Macduff befriends the dead king’s son, after they are sure of the other’s loyalty. </a:t>
            </a:r>
          </a:p>
          <a:p>
            <a:pPr algn="l" eaLnBrk="0" hangingPunct="0"/>
            <a:r>
              <a:rPr lang="en-US" altLang="en-US"/>
              <a:t>Lady Macbeth has begun sleepwalking because her conscience weighs too heavily on herself. She tells about her crimes and the murder of the king, unaware that her doctor and waiting woman are watching her. She later dies, possibly from suicide. </a:t>
            </a:r>
          </a:p>
          <a:p>
            <a:pPr algn="l" eaLnBrk="0" hangingPunct="0"/>
            <a:endParaRPr lang="en-US" altLang="en-US"/>
          </a:p>
        </p:txBody>
      </p:sp>
      <p:pic>
        <p:nvPicPr>
          <p:cNvPr id="11268" name="Picture 4">
            <a:hlinkClick r:id="rId3"/>
            <a:extLst>
              <a:ext uri="{FF2B5EF4-FFF2-40B4-BE49-F238E27FC236}">
                <a16:creationId xmlns:a16="http://schemas.microsoft.com/office/drawing/2014/main" xmlns="" id="{E70047F4-84F9-324C-9627-A272B6E98E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048000"/>
            <a:ext cx="3200400" cy="3276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xmlns="" id="{485E3673-283C-970F-DD14-1E47DEC4731F}"/>
              </a:ext>
            </a:extLst>
          </p:cNvPr>
          <p:cNvSpPr>
            <a:spLocks noChangeArrowheads="1"/>
          </p:cNvSpPr>
          <p:nvPr/>
        </p:nvSpPr>
        <p:spPr bwMode="auto">
          <a:xfrm>
            <a:off x="838200" y="457200"/>
            <a:ext cx="8305800"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The invaders from England have come to defeat Macbeth. The soldiers carry boughs from Birnam Wood in order to camouflage themselves. So, the witch’s prophesy of defeat when "Birnam forest come to Dunsinane" starts to become true. Macbeth then faces Macduff, but isn’t really scared. He has been told that he will not die from anyone woman born. But then Macduff tells him that he was not woman born; he was "from his mother’s womb untimely ripp’d" (C-section). When Macbeth realizes that he has been tricked, he gives up and is killed. Macduff decapitates him and King Duncan’s son becomes the new king of Scotland. </a:t>
            </a:r>
          </a:p>
          <a:p>
            <a:pPr algn="l" eaLnBrk="0" hangingPunct="0"/>
            <a:endParaRPr lang="en-US" altLang="en-US"/>
          </a:p>
        </p:txBody>
      </p:sp>
      <p:pic>
        <p:nvPicPr>
          <p:cNvPr id="12292" name="Picture 4">
            <a:extLst>
              <a:ext uri="{FF2B5EF4-FFF2-40B4-BE49-F238E27FC236}">
                <a16:creationId xmlns:a16="http://schemas.microsoft.com/office/drawing/2014/main" xmlns="" id="{AAB1AF28-4216-0A78-AF33-F7460FF06E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4267200"/>
            <a:ext cx="3279775" cy="22066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xmlns="" id="{88BE7CC8-A00D-2973-BD31-369F514F5448}"/>
              </a:ext>
            </a:extLst>
          </p:cNvPr>
          <p:cNvSpPr>
            <a:spLocks noChangeArrowheads="1"/>
          </p:cNvSpPr>
          <p:nvPr/>
        </p:nvSpPr>
        <p:spPr bwMode="auto">
          <a:xfrm>
            <a:off x="685800" y="0"/>
            <a:ext cx="84582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Macbeth: brave general under Duncan who becomes too ambitious after three witches prophesy that he will be King of Scotland. He turns to evil, killing the King, the guards, Banquo, and others. Macbeth dies at the hands of Macduff. </a:t>
            </a:r>
          </a:p>
          <a:p>
            <a:pPr algn="l" eaLnBrk="0" hangingPunct="0"/>
            <a:r>
              <a:rPr lang="en-US" altLang="en-US"/>
              <a:t>Lady Macbeth: vicious wife of Macbeth, even more ambitious than Macbeth. She convinces Macbeth to murder the King. Later, she becomes insane from her wrongdoings and sleepwalks. She dies. </a:t>
            </a:r>
          </a:p>
          <a:p>
            <a:pPr algn="l" eaLnBrk="0" hangingPunct="0"/>
            <a:r>
              <a:rPr lang="en-US" altLang="en-US"/>
              <a:t>Macduff: general, believes that Macbeth killed the King. His family is murdered by Macbeth; he later kills Macbeth. </a:t>
            </a:r>
          </a:p>
          <a:p>
            <a:pPr algn="l" eaLnBrk="0" hangingPunct="0"/>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xmlns="" id="{C7FD9517-DDC5-E3BB-96F8-460E7D46BC93}"/>
              </a:ext>
            </a:extLst>
          </p:cNvPr>
          <p:cNvSpPr>
            <a:spLocks noChangeArrowheads="1"/>
          </p:cNvSpPr>
          <p:nvPr/>
        </p:nvSpPr>
        <p:spPr bwMode="auto">
          <a:xfrm>
            <a:off x="609600" y="0"/>
            <a:ext cx="8534400"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Banquo: Macbeth’s friend and general, suspected Macbeth of killing the King. He is killed by murderers sent by Macbeth, though his son escapes. </a:t>
            </a:r>
          </a:p>
          <a:p>
            <a:pPr algn="l" eaLnBrk="0" hangingPunct="0"/>
            <a:r>
              <a:rPr lang="en-US" altLang="en-US"/>
              <a:t>King Duncan: King of Scotland, murdered by Macbeth who was one of his generals whom he had just promoted. </a:t>
            </a:r>
          </a:p>
          <a:p>
            <a:pPr algn="l" eaLnBrk="0" hangingPunct="0"/>
            <a:r>
              <a:rPr lang="en-US" altLang="en-US"/>
              <a:t>Malcolm: Duncan’s eldest son, runs away to England after he learns of his father’s murder in order to escape the same fate. Becomes King of Scotland at the end of the play. </a:t>
            </a:r>
          </a:p>
          <a:p>
            <a:pPr algn="l" eaLnBrk="0" hangingPunct="0"/>
            <a:endParaRPr lang="en-US" altLang="en-US"/>
          </a:p>
        </p:txBody>
      </p:sp>
      <p:sp>
        <p:nvSpPr>
          <p:cNvPr id="14340" name="Rectangle 4">
            <a:extLst>
              <a:ext uri="{FF2B5EF4-FFF2-40B4-BE49-F238E27FC236}">
                <a16:creationId xmlns:a16="http://schemas.microsoft.com/office/drawing/2014/main" xmlns="" id="{C1F8683D-3629-BC11-4300-EC72327E0E42}"/>
              </a:ext>
            </a:extLst>
          </p:cNvPr>
          <p:cNvSpPr>
            <a:spLocks noChangeArrowheads="1"/>
          </p:cNvSpPr>
          <p:nvPr/>
        </p:nvSpPr>
        <p:spPr bwMode="auto">
          <a:xfrm>
            <a:off x="533400" y="5029200"/>
            <a:ext cx="86106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The three witches: They tell Macbeth that he is to become King, leading him to evil. They also tell him that he will be defeated, but they disguise it in a way as to give him false confidence. </a:t>
            </a:r>
          </a:p>
          <a:p>
            <a:pPr algn="l" eaLnBrk="0" hangingPunct="0"/>
            <a:endParaRPr lang="en-US" altLang="en-US"/>
          </a:p>
        </p:txBody>
      </p:sp>
      <p:pic>
        <p:nvPicPr>
          <p:cNvPr id="14342" name="Picture 6">
            <a:extLst>
              <a:ext uri="{FF2B5EF4-FFF2-40B4-BE49-F238E27FC236}">
                <a16:creationId xmlns:a16="http://schemas.microsoft.com/office/drawing/2014/main" xmlns="" id="{2D397234-6610-C5E3-0D21-E4C72683B4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3438" y="3048000"/>
            <a:ext cx="4937125" cy="1981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xmlns="" id="{B5046C46-B5B8-AA24-BD60-1D3051BECFE6}"/>
              </a:ext>
            </a:extLst>
          </p:cNvPr>
          <p:cNvSpPr>
            <a:spLocks noChangeArrowheads="1"/>
          </p:cNvSpPr>
          <p:nvPr/>
        </p:nvSpPr>
        <p:spPr bwMode="auto">
          <a:xfrm>
            <a:off x="609600" y="228600"/>
            <a:ext cx="8534400"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Hecate: moon goddess and goddess of the witches, directs supernatural occurrences. Makes plan to give Macbeth false security. </a:t>
            </a:r>
          </a:p>
          <a:p>
            <a:pPr algn="l" eaLnBrk="0" hangingPunct="0"/>
            <a:r>
              <a:rPr lang="en-US" altLang="en-US"/>
              <a:t>Donalbain: Duncan’s youngest son, runs away to Ireland after he learns of his father’s murder in order to escape the same fate </a:t>
            </a:r>
          </a:p>
          <a:p>
            <a:pPr algn="l" eaLnBrk="0" hangingPunct="0"/>
            <a:r>
              <a:rPr lang="en-US" altLang="en-US"/>
              <a:t>Ross: Macduff’s cousin, messenger who carries news to people like Macbeth and Macduff throughout the play. </a:t>
            </a:r>
          </a:p>
          <a:p>
            <a:pPr algn="l" eaLnBrk="0" hangingPunct="0"/>
            <a:r>
              <a:rPr lang="en-US" altLang="en-US"/>
              <a:t>Lennox: nobleman, suspicious of the murder of the king</a:t>
            </a:r>
          </a:p>
          <a:p>
            <a:pPr algn="l" eaLnBrk="0" hangingPunct="0"/>
            <a:endParaRPr lang="en-US" altLang="en-US"/>
          </a:p>
        </p:txBody>
      </p:sp>
      <p:sp>
        <p:nvSpPr>
          <p:cNvPr id="15369" name="Rectangle 9">
            <a:extLst>
              <a:ext uri="{FF2B5EF4-FFF2-40B4-BE49-F238E27FC236}">
                <a16:creationId xmlns:a16="http://schemas.microsoft.com/office/drawing/2014/main" xmlns="" id="{DF0DEA86-3DE2-DC60-A39D-D2E7FA8548EE}"/>
              </a:ext>
            </a:extLst>
          </p:cNvPr>
          <p:cNvSpPr>
            <a:spLocks noChangeArrowheads="1"/>
          </p:cNvSpPr>
          <p:nvPr/>
        </p:nvSpPr>
        <p:spPr bwMode="auto">
          <a:xfrm>
            <a:off x="685800" y="3114675"/>
            <a:ext cx="80010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Seyton: Macbeth’s lieutenant. </a:t>
            </a:r>
          </a:p>
          <a:p>
            <a:pPr algn="l" eaLnBrk="0" hangingPunct="0"/>
            <a:r>
              <a:rPr lang="en-US" altLang="en-US"/>
              <a:t>Porter: watches Macbeth’s castle; when drunk, thought that he was the keeper of Hell’s Gates and that sinners were knocking at the door to be admitted. </a:t>
            </a:r>
          </a:p>
          <a:p>
            <a:pPr algn="l" eaLnBrk="0" hangingPunct="0"/>
            <a:r>
              <a:rPr lang="en-US" altLang="en-US"/>
              <a:t>Old Siward: Earl of Northumberland, ally of Malcolm and Macduff against Macbeth. </a:t>
            </a:r>
          </a:p>
          <a:p>
            <a:pPr algn="l" eaLnBrk="0" hangingPunct="0"/>
            <a:r>
              <a:rPr lang="en-US" altLang="en-US"/>
              <a:t>Young Siward: Old Siward’s son, killed by Macbeth in an encounter at the end of the play. </a:t>
            </a:r>
            <a:br>
              <a:rPr lang="en-US" altLang="en-US"/>
            </a:br>
            <a:endParaRPr lang="en-US" altLang="en-US"/>
          </a:p>
          <a:p>
            <a:pPr algn="l" eaLnBrk="0" hangingPunct="0"/>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xmlns="" id="{1C443CAD-4A56-80A9-5E68-BA1C0F08E77B}"/>
              </a:ext>
            </a:extLst>
          </p:cNvPr>
          <p:cNvSpPr>
            <a:spLocks noChangeArrowheads="1"/>
          </p:cNvSpPr>
          <p:nvPr/>
        </p:nvSpPr>
        <p:spPr bwMode="auto">
          <a:xfrm>
            <a:off x="1143000" y="381000"/>
            <a:ext cx="80010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t>Seyton: Macbeth’s lieutenant. </a:t>
            </a:r>
          </a:p>
          <a:p>
            <a:pPr algn="l" eaLnBrk="0" hangingPunct="0"/>
            <a:r>
              <a:rPr lang="en-US" altLang="en-US"/>
              <a:t>Porter: watches Macbeth’s castle; when drunk, thought that he was the keeper of Hell’s Gates and that sinners were knocking at the door to be admitted. </a:t>
            </a:r>
          </a:p>
          <a:p>
            <a:pPr algn="l" eaLnBrk="0" hangingPunct="0"/>
            <a:r>
              <a:rPr lang="en-US" altLang="en-US"/>
              <a:t>Old Siward: Earl of Northumberland, ally of Malcolm and Macduff against Macbeth. </a:t>
            </a:r>
          </a:p>
          <a:p>
            <a:pPr algn="l" eaLnBrk="0" hangingPunct="0"/>
            <a:r>
              <a:rPr lang="en-US" altLang="en-US"/>
              <a:t>Young Siward: Old Siward’s son, killed by Macbeth in an encounter at the end of the play. </a:t>
            </a:r>
            <a:br>
              <a:rPr lang="en-US" altLang="en-US"/>
            </a:br>
            <a:endParaRPr lang="en-US" altLang="en-US"/>
          </a:p>
          <a:p>
            <a:pPr algn="l" eaLnBrk="0" hangingPunct="0"/>
            <a:endParaRPr lang="en-US" altLang="en-US"/>
          </a:p>
        </p:txBody>
      </p:sp>
      <p:sp>
        <p:nvSpPr>
          <p:cNvPr id="16388" name="Rectangle 4">
            <a:extLst>
              <a:ext uri="{FF2B5EF4-FFF2-40B4-BE49-F238E27FC236}">
                <a16:creationId xmlns:a16="http://schemas.microsoft.com/office/drawing/2014/main" xmlns="" id="{9009C33E-C8A2-8FB7-4EFD-BADE2DF82759}"/>
              </a:ext>
            </a:extLst>
          </p:cNvPr>
          <p:cNvSpPr>
            <a:spLocks noGrp="1" noChangeArrowheads="1"/>
          </p:cNvSpPr>
          <p:nvPr>
            <p:ph type="title" idx="4294967295"/>
          </p:nvPr>
        </p:nvSpPr>
        <p:spPr>
          <a:xfrm>
            <a:off x="1066800" y="5257800"/>
            <a:ext cx="7772400" cy="1143000"/>
          </a:xfrm>
        </p:spPr>
        <p:txBody>
          <a:bodyPr/>
          <a:lstStyle/>
          <a:p>
            <a:endParaRPr lang="en-GB" altLang="en-US"/>
          </a:p>
        </p:txBody>
      </p:sp>
      <p:sp>
        <p:nvSpPr>
          <p:cNvPr id="16389" name="Text Box 5">
            <a:extLst>
              <a:ext uri="{FF2B5EF4-FFF2-40B4-BE49-F238E27FC236}">
                <a16:creationId xmlns:a16="http://schemas.microsoft.com/office/drawing/2014/main" xmlns="" id="{913C24CF-8B7B-6189-0245-52B51CF93D3C}"/>
              </a:ext>
            </a:extLst>
          </p:cNvPr>
          <p:cNvSpPr txBox="1">
            <a:spLocks noChangeArrowheads="1"/>
          </p:cNvSpPr>
          <p:nvPr/>
        </p:nvSpPr>
        <p:spPr bwMode="auto">
          <a:xfrm>
            <a:off x="1600200" y="3886200"/>
            <a:ext cx="678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Begin excerpt of Macbeth, produced by Notley HS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a:extLst>
              <a:ext uri="{FF2B5EF4-FFF2-40B4-BE49-F238E27FC236}">
                <a16:creationId xmlns:a16="http://schemas.microsoft.com/office/drawing/2014/main" xmlns="" id="{0BFC5CA1-EF07-8DEB-E9DB-421F043B8E0D}"/>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altLang="en-US">
                <a:latin typeface="Arial" panose="020B0604020202020204" pitchFamily="34" charset="0"/>
                <a:cs typeface="Arial" panose="020B0604020202020204" pitchFamily="34" charset="0"/>
              </a:rPr>
              <a:t>This powerpoint was kindly donated to </a:t>
            </a:r>
            <a:r>
              <a:rPr lang="en-GB" altLang="en-US">
                <a:latin typeface="Arial" panose="020B0604020202020204" pitchFamily="34" charset="0"/>
                <a:cs typeface="Arial" panose="020B0604020202020204" pitchFamily="34" charset="0"/>
                <a:hlinkClick r:id="rId3"/>
              </a:rPr>
              <a:t>www.worldofteaching.com</a:t>
            </a:r>
            <a:endParaRPr lang="en-GB" altLang="en-US">
              <a:latin typeface="Arial" panose="020B0604020202020204" pitchFamily="34" charset="0"/>
              <a:cs typeface="Arial" panose="020B0604020202020204" pitchFamily="34" charset="0"/>
            </a:endParaRPr>
          </a:p>
          <a:p>
            <a:pPr algn="l"/>
            <a:endParaRPr lang="en-GB" altLang="en-US">
              <a:latin typeface="Arial" panose="020B0604020202020204" pitchFamily="34" charset="0"/>
              <a:cs typeface="Arial" panose="020B0604020202020204" pitchFamily="34" charset="0"/>
            </a:endParaRPr>
          </a:p>
          <a:p>
            <a:pPr algn="l"/>
            <a:endParaRPr lang="en-GB" altLang="en-US">
              <a:latin typeface="Arial" panose="020B0604020202020204" pitchFamily="34" charset="0"/>
              <a:cs typeface="Arial" panose="020B0604020202020204" pitchFamily="34" charset="0"/>
            </a:endParaRPr>
          </a:p>
          <a:p>
            <a:pPr algn="l"/>
            <a:endParaRPr lang="en-GB" altLang="en-US">
              <a:latin typeface="Arial" panose="020B0604020202020204" pitchFamily="34" charset="0"/>
              <a:cs typeface="Arial" panose="020B0604020202020204" pitchFamily="34" charset="0"/>
            </a:endParaRPr>
          </a:p>
          <a:p>
            <a:pPr algn="l"/>
            <a:endParaRPr lang="en-GB" altLang="en-US">
              <a:latin typeface="Arial" panose="020B0604020202020204" pitchFamily="34" charset="0"/>
              <a:cs typeface="Arial" panose="020B0604020202020204" pitchFamily="34" charset="0"/>
            </a:endParaRPr>
          </a:p>
          <a:p>
            <a:pPr algn="l"/>
            <a:r>
              <a:rPr lang="en-GB" altLang="en-US">
                <a:latin typeface="Arial" panose="020B0604020202020204" pitchFamily="34" charset="0"/>
                <a:cs typeface="Arial" panose="020B0604020202020204" pitchFamily="34" charset="0"/>
                <a:hlinkClick r:id="rId3"/>
              </a:rPr>
              <a:t>http://www.worldofteaching.com</a:t>
            </a:r>
            <a:r>
              <a:rPr lang="en-GB" altLang="en-US">
                <a:latin typeface="Arial" panose="020B0604020202020204" pitchFamily="34" charset="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a:latin typeface="Arial" panose="020B0604020202020204" pitchFamily="34" charset="0"/>
              <a:cs typeface="Arial" panose="020B0604020202020204" pitchFamily="34" charset="0"/>
            </a:endParaRPr>
          </a:p>
        </p:txBody>
      </p:sp>
    </p:spTree>
  </p:cSld>
  <p:clrMapOvr>
    <a:masterClrMapping/>
  </p:clrMapOvr>
  <p:transition/>
</p:sld>
</file>

<file path=ppt/theme/theme1.xml><?xml version="1.0" encoding="utf-8"?>
<a:theme xmlns:a="http://schemas.openxmlformats.org/drawingml/2006/main" name="Topo">
  <a:themeElements>
    <a:clrScheme name="Topo 1">
      <a:dk1>
        <a:srgbClr val="000000"/>
      </a:dk1>
      <a:lt1>
        <a:srgbClr val="EAEAEA"/>
      </a:lt1>
      <a:dk2>
        <a:srgbClr val="3A585A"/>
      </a:dk2>
      <a:lt2>
        <a:srgbClr val="FFFFCC"/>
      </a:lt2>
      <a:accent1>
        <a:srgbClr val="499EAF"/>
      </a:accent1>
      <a:accent2>
        <a:srgbClr val="376D6C"/>
      </a:accent2>
      <a:accent3>
        <a:srgbClr val="AEB4B5"/>
      </a:accent3>
      <a:accent4>
        <a:srgbClr val="C8C8C8"/>
      </a:accent4>
      <a:accent5>
        <a:srgbClr val="B1CCD4"/>
      </a:accent5>
      <a:accent6>
        <a:srgbClr val="316261"/>
      </a:accent6>
      <a:hlink>
        <a:srgbClr val="CCFFCC"/>
      </a:hlink>
      <a:folHlink>
        <a:srgbClr val="CC9900"/>
      </a:folHlink>
    </a:clrScheme>
    <a:fontScheme name="Topo">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Topo 1">
        <a:dk1>
          <a:srgbClr val="000000"/>
        </a:dk1>
        <a:lt1>
          <a:srgbClr val="EAEAEA"/>
        </a:lt1>
        <a:dk2>
          <a:srgbClr val="3A585A"/>
        </a:dk2>
        <a:lt2>
          <a:srgbClr val="FFFFCC"/>
        </a:lt2>
        <a:accent1>
          <a:srgbClr val="499EAF"/>
        </a:accent1>
        <a:accent2>
          <a:srgbClr val="376D6C"/>
        </a:accent2>
        <a:accent3>
          <a:srgbClr val="AEB4B5"/>
        </a:accent3>
        <a:accent4>
          <a:srgbClr val="C8C8C8"/>
        </a:accent4>
        <a:accent5>
          <a:srgbClr val="B1CCD4"/>
        </a:accent5>
        <a:accent6>
          <a:srgbClr val="316261"/>
        </a:accent6>
        <a:hlink>
          <a:srgbClr val="CCFFCC"/>
        </a:hlink>
        <a:folHlink>
          <a:srgbClr val="CC9900"/>
        </a:folHlink>
      </a:clrScheme>
      <a:clrMap bg1="dk2" tx1="lt1" bg2="dk1" tx2="lt2" accent1="accent1" accent2="accent2" accent3="accent3" accent4="accent4" accent5="accent5" accent6="accent6" hlink="hlink" folHlink="folHlink"/>
    </a:extraClrScheme>
    <a:extraClrScheme>
      <a:clrScheme name="Topo 2">
        <a:dk1>
          <a:srgbClr val="00172E"/>
        </a:dk1>
        <a:lt1>
          <a:srgbClr val="FFFFFF"/>
        </a:lt1>
        <a:dk2>
          <a:srgbClr val="003366"/>
        </a:dk2>
        <a:lt2>
          <a:srgbClr val="B2B2B2"/>
        </a:lt2>
        <a:accent1>
          <a:srgbClr val="91C6D1"/>
        </a:accent1>
        <a:accent2>
          <a:srgbClr val="D6E9EE"/>
        </a:accent2>
        <a:accent3>
          <a:srgbClr val="FFFFFF"/>
        </a:accent3>
        <a:accent4>
          <a:srgbClr val="001226"/>
        </a:accent4>
        <a:accent5>
          <a:srgbClr val="C7DFE5"/>
        </a:accent5>
        <a:accent6>
          <a:srgbClr val="C2D3D8"/>
        </a:accent6>
        <a:hlink>
          <a:srgbClr val="666699"/>
        </a:hlink>
        <a:folHlink>
          <a:srgbClr val="6699FF"/>
        </a:folHlink>
      </a:clrScheme>
      <a:clrMap bg1="lt1" tx1="dk1" bg2="lt2" tx2="dk2" accent1="accent1" accent2="accent2" accent3="accent3" accent4="accent4" accent5="accent5" accent6="accent6" hlink="hlink" folHlink="folHlink"/>
    </a:extraClrScheme>
    <a:extraClrScheme>
      <a:clrScheme name="Topo 3">
        <a:dk1>
          <a:srgbClr val="000000"/>
        </a:dk1>
        <a:lt1>
          <a:srgbClr val="FFFFFF"/>
        </a:lt1>
        <a:dk2>
          <a:srgbClr val="333333"/>
        </a:dk2>
        <a:lt2>
          <a:srgbClr val="FFFFFF"/>
        </a:lt2>
        <a:accent1>
          <a:srgbClr val="B2B2B2"/>
        </a:accent1>
        <a:accent2>
          <a:srgbClr val="DDDDDD"/>
        </a:accent2>
        <a:accent3>
          <a:srgbClr val="FFFFFF"/>
        </a:accent3>
        <a:accent4>
          <a:srgbClr val="000000"/>
        </a:accent4>
        <a:accent5>
          <a:srgbClr val="D5D5D5"/>
        </a:accent5>
        <a:accent6>
          <a:srgbClr val="C8C8C8"/>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Topo 4">
        <a:dk1>
          <a:srgbClr val="333333"/>
        </a:dk1>
        <a:lt1>
          <a:srgbClr val="C0D7D8"/>
        </a:lt1>
        <a:dk2>
          <a:srgbClr val="223C3E"/>
        </a:dk2>
        <a:lt2>
          <a:srgbClr val="809EA2"/>
        </a:lt2>
        <a:accent1>
          <a:srgbClr val="FFFFCC"/>
        </a:accent1>
        <a:accent2>
          <a:srgbClr val="E3ECED"/>
        </a:accent2>
        <a:accent3>
          <a:srgbClr val="DCE8E9"/>
        </a:accent3>
        <a:accent4>
          <a:srgbClr val="2A2A2A"/>
        </a:accent4>
        <a:accent5>
          <a:srgbClr val="FFFFE2"/>
        </a:accent5>
        <a:accent6>
          <a:srgbClr val="CED6D7"/>
        </a:accent6>
        <a:hlink>
          <a:srgbClr val="660066"/>
        </a:hlink>
        <a:folHlink>
          <a:srgbClr val="A98FA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EAEAEA"/>
    </a:lt1>
    <a:dk2>
      <a:srgbClr val="866C0E"/>
    </a:dk2>
    <a:lt2>
      <a:srgbClr val="FFFFCC"/>
    </a:lt2>
    <a:accent1>
      <a:srgbClr val="499EAF"/>
    </a:accent1>
    <a:accent2>
      <a:srgbClr val="376D6C"/>
    </a:accent2>
    <a:accent3>
      <a:srgbClr val="C3BAAA"/>
    </a:accent3>
    <a:accent4>
      <a:srgbClr val="C8C8C8"/>
    </a:accent4>
    <a:accent5>
      <a:srgbClr val="B1CCD4"/>
    </a:accent5>
    <a:accent6>
      <a:srgbClr val="316261"/>
    </a:accent6>
    <a:hlink>
      <a:srgbClr val="CCFFCC"/>
    </a:hlink>
    <a:folHlink>
      <a:srgbClr val="CC9900"/>
    </a:folHlink>
  </a:clrScheme>
</a:themeOverride>
</file>

<file path=ppt/theme/themeOverride2.xml><?xml version="1.0" encoding="utf-8"?>
<a:themeOverride xmlns:a="http://schemas.openxmlformats.org/drawingml/2006/main">
  <a:clrScheme name="">
    <a:dk1>
      <a:srgbClr val="000000"/>
    </a:dk1>
    <a:lt1>
      <a:srgbClr val="EAEAEA"/>
    </a:lt1>
    <a:dk2>
      <a:srgbClr val="909438"/>
    </a:dk2>
    <a:lt2>
      <a:srgbClr val="FFFFCC"/>
    </a:lt2>
    <a:accent1>
      <a:srgbClr val="499EAF"/>
    </a:accent1>
    <a:accent2>
      <a:srgbClr val="376D6C"/>
    </a:accent2>
    <a:accent3>
      <a:srgbClr val="C6C8AE"/>
    </a:accent3>
    <a:accent4>
      <a:srgbClr val="C8C8C8"/>
    </a:accent4>
    <a:accent5>
      <a:srgbClr val="B1CCD4"/>
    </a:accent5>
    <a:accent6>
      <a:srgbClr val="316261"/>
    </a:accent6>
    <a:hlink>
      <a:srgbClr val="CCFFCC"/>
    </a:hlink>
    <a:folHlink>
      <a:srgbClr val="CC9900"/>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Office\Templates\Presentation Designs\Topo.pot</Template>
  <TotalTime>80</TotalTime>
  <Words>1452</Words>
  <Application>Microsoft Office PowerPoint</Application>
  <PresentationFormat>On-screen Show (4:3)</PresentationFormat>
  <Paragraphs>59</Paragraphs>
  <Slides>15</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Arial Narrow</vt:lpstr>
      <vt:lpstr>Times New Roman</vt:lpstr>
      <vt:lpstr>Wingdings</vt:lpstr>
      <vt:lpstr>Topo</vt:lpstr>
      <vt:lpstr>PowerPoint Presentation</vt:lpstr>
      <vt:lpstr>Shakespeare’s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Graves County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Macbeth</dc:title>
  <dc:creator>Graves County High School</dc:creator>
  <cp:lastModifiedBy>Windows User</cp:lastModifiedBy>
  <cp:revision>13</cp:revision>
  <dcterms:created xsi:type="dcterms:W3CDTF">2002-09-17T21:50:39Z</dcterms:created>
  <dcterms:modified xsi:type="dcterms:W3CDTF">2023-10-23T15:53:34Z</dcterms:modified>
</cp:coreProperties>
</file>