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6008DF-D79D-4D18-98E0-30241C21DE87}" type="doc">
      <dgm:prSet loTypeId="urn:microsoft.com/office/officeart/2005/8/layout/hierarchy3" loCatId="hierarchy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4224D947-4708-4261-8FFC-C5BEE881C758}">
      <dgm:prSet/>
      <dgm:spPr/>
      <dgm:t>
        <a:bodyPr/>
        <a:lstStyle/>
        <a:p>
          <a:r>
            <a:rPr lang="en-US" b="1" dirty="0"/>
            <a:t>Budgeting and Forecasting</a:t>
          </a:r>
          <a:r>
            <a:rPr lang="en-US" dirty="0"/>
            <a:t>:</a:t>
          </a:r>
        </a:p>
      </dgm:t>
    </dgm:pt>
    <dgm:pt modelId="{5C6B2855-F42A-4CA3-A044-A2EA32E4CD47}" type="parTrans" cxnId="{D7DD9A59-5697-4D32-92C3-BFCB54E5BA65}">
      <dgm:prSet/>
      <dgm:spPr/>
      <dgm:t>
        <a:bodyPr/>
        <a:lstStyle/>
        <a:p>
          <a:endParaRPr lang="en-US"/>
        </a:p>
      </dgm:t>
    </dgm:pt>
    <dgm:pt modelId="{BA0013B9-70F2-48D6-A331-7FB3C16BD543}" type="sibTrans" cxnId="{D7DD9A59-5697-4D32-92C3-BFCB54E5BA65}">
      <dgm:prSet/>
      <dgm:spPr/>
      <dgm:t>
        <a:bodyPr/>
        <a:lstStyle/>
        <a:p>
          <a:endParaRPr lang="en-US"/>
        </a:p>
      </dgm:t>
    </dgm:pt>
    <dgm:pt modelId="{23E87153-18F8-4E88-8428-DBF5AEE80730}">
      <dgm:prSet/>
      <dgm:spPr/>
      <dgm:t>
        <a:bodyPr/>
        <a:lstStyle/>
        <a:p>
          <a:r>
            <a:rPr lang="en-US"/>
            <a:t>Preparing budgets and financial forecasts to plan future operations.</a:t>
          </a:r>
        </a:p>
      </dgm:t>
    </dgm:pt>
    <dgm:pt modelId="{EA85BA85-929C-4042-A96C-B2D881D788E1}" type="parTrans" cxnId="{334B35FB-991E-42B2-929C-27753D4D7311}">
      <dgm:prSet/>
      <dgm:spPr/>
      <dgm:t>
        <a:bodyPr/>
        <a:lstStyle/>
        <a:p>
          <a:endParaRPr lang="en-US"/>
        </a:p>
      </dgm:t>
    </dgm:pt>
    <dgm:pt modelId="{DFAF05F1-76DB-4C5E-AC80-A5E65A952DFA}" type="sibTrans" cxnId="{334B35FB-991E-42B2-929C-27753D4D7311}">
      <dgm:prSet/>
      <dgm:spPr/>
      <dgm:t>
        <a:bodyPr/>
        <a:lstStyle/>
        <a:p>
          <a:endParaRPr lang="en-US"/>
        </a:p>
      </dgm:t>
    </dgm:pt>
    <dgm:pt modelId="{3DCE221F-E6DD-466C-8E0F-276A531F52E2}">
      <dgm:prSet/>
      <dgm:spPr/>
      <dgm:t>
        <a:bodyPr/>
        <a:lstStyle/>
        <a:p>
          <a:r>
            <a:rPr lang="en-US" b="1"/>
            <a:t>Cost Control</a:t>
          </a:r>
          <a:r>
            <a:rPr lang="en-US"/>
            <a:t>:</a:t>
          </a:r>
        </a:p>
      </dgm:t>
    </dgm:pt>
    <dgm:pt modelId="{E7FC40B3-C4E1-4697-A298-85804B7EFD89}" type="parTrans" cxnId="{74877C1E-2795-438B-92D4-0ADBE13171E5}">
      <dgm:prSet/>
      <dgm:spPr/>
      <dgm:t>
        <a:bodyPr/>
        <a:lstStyle/>
        <a:p>
          <a:endParaRPr lang="en-US"/>
        </a:p>
      </dgm:t>
    </dgm:pt>
    <dgm:pt modelId="{54028F63-6AE6-470E-8B08-184891DC1E84}" type="sibTrans" cxnId="{74877C1E-2795-438B-92D4-0ADBE13171E5}">
      <dgm:prSet/>
      <dgm:spPr/>
      <dgm:t>
        <a:bodyPr/>
        <a:lstStyle/>
        <a:p>
          <a:endParaRPr lang="en-US"/>
        </a:p>
      </dgm:t>
    </dgm:pt>
    <dgm:pt modelId="{E6025D05-6289-4063-9191-AC8AD7BBB5E1}">
      <dgm:prSet/>
      <dgm:spPr/>
      <dgm:t>
        <a:bodyPr/>
        <a:lstStyle/>
        <a:p>
          <a:r>
            <a:rPr lang="en-US"/>
            <a:t>Monitoring and reducing operational costs to increase profitability.</a:t>
          </a:r>
        </a:p>
      </dgm:t>
    </dgm:pt>
    <dgm:pt modelId="{368712DB-20F2-4389-99BA-53BEC26BC953}" type="parTrans" cxnId="{B9A9A67E-F81D-4550-90E6-7EA86DDA497E}">
      <dgm:prSet/>
      <dgm:spPr/>
      <dgm:t>
        <a:bodyPr/>
        <a:lstStyle/>
        <a:p>
          <a:endParaRPr lang="en-US"/>
        </a:p>
      </dgm:t>
    </dgm:pt>
    <dgm:pt modelId="{D3391258-ADCE-4159-A0DC-0272848ED16C}" type="sibTrans" cxnId="{B9A9A67E-F81D-4550-90E6-7EA86DDA497E}">
      <dgm:prSet/>
      <dgm:spPr/>
      <dgm:t>
        <a:bodyPr/>
        <a:lstStyle/>
        <a:p>
          <a:endParaRPr lang="en-US"/>
        </a:p>
      </dgm:t>
    </dgm:pt>
    <dgm:pt modelId="{114B9ADB-9414-4C0F-97D2-0EABED2CC7ED}">
      <dgm:prSet/>
      <dgm:spPr/>
      <dgm:t>
        <a:bodyPr/>
        <a:lstStyle/>
        <a:p>
          <a:r>
            <a:rPr lang="en-US" b="1"/>
            <a:t>Performance Measurement</a:t>
          </a:r>
          <a:r>
            <a:rPr lang="en-US"/>
            <a:t>:</a:t>
          </a:r>
        </a:p>
      </dgm:t>
    </dgm:pt>
    <dgm:pt modelId="{24511871-5864-4676-883D-7F1095BC08A6}" type="parTrans" cxnId="{23BEF8C0-B64A-491F-A94A-AE56A1BB615A}">
      <dgm:prSet/>
      <dgm:spPr/>
      <dgm:t>
        <a:bodyPr/>
        <a:lstStyle/>
        <a:p>
          <a:endParaRPr lang="en-US"/>
        </a:p>
      </dgm:t>
    </dgm:pt>
    <dgm:pt modelId="{483CC4BC-6668-4FF8-BD2C-E98577945D65}" type="sibTrans" cxnId="{23BEF8C0-B64A-491F-A94A-AE56A1BB615A}">
      <dgm:prSet/>
      <dgm:spPr/>
      <dgm:t>
        <a:bodyPr/>
        <a:lstStyle/>
        <a:p>
          <a:endParaRPr lang="en-US"/>
        </a:p>
      </dgm:t>
    </dgm:pt>
    <dgm:pt modelId="{BF4E4D10-38E0-4212-9292-B26B00FB54B0}">
      <dgm:prSet/>
      <dgm:spPr/>
      <dgm:t>
        <a:bodyPr/>
        <a:lstStyle/>
        <a:p>
          <a:r>
            <a:rPr lang="en-US"/>
            <a:t>Evaluating business and employee performance using metrics.</a:t>
          </a:r>
        </a:p>
      </dgm:t>
    </dgm:pt>
    <dgm:pt modelId="{742DAB4B-7BD0-472D-BB6D-43D8C3F8A193}" type="parTrans" cxnId="{B6E5C171-E23D-491E-A032-E3782FFD884A}">
      <dgm:prSet/>
      <dgm:spPr/>
      <dgm:t>
        <a:bodyPr/>
        <a:lstStyle/>
        <a:p>
          <a:endParaRPr lang="en-US"/>
        </a:p>
      </dgm:t>
    </dgm:pt>
    <dgm:pt modelId="{80B303FB-5C97-4418-83C1-9321C445D929}" type="sibTrans" cxnId="{B6E5C171-E23D-491E-A032-E3782FFD884A}">
      <dgm:prSet/>
      <dgm:spPr/>
      <dgm:t>
        <a:bodyPr/>
        <a:lstStyle/>
        <a:p>
          <a:endParaRPr lang="en-US"/>
        </a:p>
      </dgm:t>
    </dgm:pt>
    <dgm:pt modelId="{C0816312-F08A-4715-AA82-CEEFB9227C7B}">
      <dgm:prSet/>
      <dgm:spPr/>
      <dgm:t>
        <a:bodyPr/>
        <a:lstStyle/>
        <a:p>
          <a:r>
            <a:rPr lang="en-US" b="1"/>
            <a:t>Decision Support</a:t>
          </a:r>
          <a:r>
            <a:rPr lang="en-US"/>
            <a:t>:</a:t>
          </a:r>
        </a:p>
      </dgm:t>
    </dgm:pt>
    <dgm:pt modelId="{E15E184F-9CAC-45E7-8DC1-0E15C5E1AA32}" type="parTrans" cxnId="{94AFDFF3-A671-4511-8BB9-5ADDFF9755F4}">
      <dgm:prSet/>
      <dgm:spPr/>
      <dgm:t>
        <a:bodyPr/>
        <a:lstStyle/>
        <a:p>
          <a:endParaRPr lang="en-US"/>
        </a:p>
      </dgm:t>
    </dgm:pt>
    <dgm:pt modelId="{025D169B-90A0-45D4-8513-8802A91EA51D}" type="sibTrans" cxnId="{94AFDFF3-A671-4511-8BB9-5ADDFF9755F4}">
      <dgm:prSet/>
      <dgm:spPr/>
      <dgm:t>
        <a:bodyPr/>
        <a:lstStyle/>
        <a:p>
          <a:endParaRPr lang="en-US"/>
        </a:p>
      </dgm:t>
    </dgm:pt>
    <dgm:pt modelId="{B7FBD05F-1272-4865-8C79-E6CD6EF8A662}">
      <dgm:prSet/>
      <dgm:spPr/>
      <dgm:t>
        <a:bodyPr/>
        <a:lstStyle/>
        <a:p>
          <a:r>
            <a:rPr lang="en-US"/>
            <a:t>Providing data-driven insights for business decisions.</a:t>
          </a:r>
        </a:p>
      </dgm:t>
    </dgm:pt>
    <dgm:pt modelId="{7D1CBA3E-5173-4676-8D6C-8EA6E2CD1F7A}" type="parTrans" cxnId="{C1E13ECA-BB9D-489B-B82B-7DF415E9FDFC}">
      <dgm:prSet/>
      <dgm:spPr/>
      <dgm:t>
        <a:bodyPr/>
        <a:lstStyle/>
        <a:p>
          <a:endParaRPr lang="en-US"/>
        </a:p>
      </dgm:t>
    </dgm:pt>
    <dgm:pt modelId="{DB87E6F8-DC82-41A4-B931-D7A5A2335370}" type="sibTrans" cxnId="{C1E13ECA-BB9D-489B-B82B-7DF415E9FDFC}">
      <dgm:prSet/>
      <dgm:spPr/>
      <dgm:t>
        <a:bodyPr/>
        <a:lstStyle/>
        <a:p>
          <a:endParaRPr lang="en-US"/>
        </a:p>
      </dgm:t>
    </dgm:pt>
    <dgm:pt modelId="{FD4E31BA-3E00-47D6-A1E0-45499F4A4EE3}" type="pres">
      <dgm:prSet presAssocID="{976008DF-D79D-4D18-98E0-30241C21DE8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116D9FE-6CA4-4A7A-B2C4-44182E9167B7}" type="pres">
      <dgm:prSet presAssocID="{4224D947-4708-4261-8FFC-C5BEE881C758}" presName="root" presStyleCnt="0"/>
      <dgm:spPr/>
    </dgm:pt>
    <dgm:pt modelId="{0A7FEE2E-0F2C-4EB0-A15F-9A2EE5488B7B}" type="pres">
      <dgm:prSet presAssocID="{4224D947-4708-4261-8FFC-C5BEE881C758}" presName="rootComposite" presStyleCnt="0"/>
      <dgm:spPr/>
    </dgm:pt>
    <dgm:pt modelId="{21511F05-04A1-4B25-A820-EDABA70148A2}" type="pres">
      <dgm:prSet presAssocID="{4224D947-4708-4261-8FFC-C5BEE881C758}" presName="rootText" presStyleLbl="node1" presStyleIdx="0" presStyleCnt="4"/>
      <dgm:spPr/>
    </dgm:pt>
    <dgm:pt modelId="{95F49BC9-8756-4052-A3E0-6C5E4F0D8A8B}" type="pres">
      <dgm:prSet presAssocID="{4224D947-4708-4261-8FFC-C5BEE881C758}" presName="rootConnector" presStyleLbl="node1" presStyleIdx="0" presStyleCnt="4"/>
      <dgm:spPr/>
    </dgm:pt>
    <dgm:pt modelId="{B02A906B-1C96-4339-B638-661784898A50}" type="pres">
      <dgm:prSet presAssocID="{4224D947-4708-4261-8FFC-C5BEE881C758}" presName="childShape" presStyleCnt="0"/>
      <dgm:spPr/>
    </dgm:pt>
    <dgm:pt modelId="{16F01D70-25C7-404A-877B-4CD8F8050D43}" type="pres">
      <dgm:prSet presAssocID="{EA85BA85-929C-4042-A96C-B2D881D788E1}" presName="Name13" presStyleLbl="parChTrans1D2" presStyleIdx="0" presStyleCnt="4"/>
      <dgm:spPr/>
    </dgm:pt>
    <dgm:pt modelId="{4D41C267-FD3E-40F1-95C7-1EA4D6AF2498}" type="pres">
      <dgm:prSet presAssocID="{23E87153-18F8-4E88-8428-DBF5AEE80730}" presName="childText" presStyleLbl="bgAcc1" presStyleIdx="0" presStyleCnt="4">
        <dgm:presLayoutVars>
          <dgm:bulletEnabled val="1"/>
        </dgm:presLayoutVars>
      </dgm:prSet>
      <dgm:spPr/>
    </dgm:pt>
    <dgm:pt modelId="{24233C33-8910-416F-A8D1-DF2FCBD4DA22}" type="pres">
      <dgm:prSet presAssocID="{3DCE221F-E6DD-466C-8E0F-276A531F52E2}" presName="root" presStyleCnt="0"/>
      <dgm:spPr/>
    </dgm:pt>
    <dgm:pt modelId="{C582D792-4EC3-4065-B4FC-B1D8AB872F10}" type="pres">
      <dgm:prSet presAssocID="{3DCE221F-E6DD-466C-8E0F-276A531F52E2}" presName="rootComposite" presStyleCnt="0"/>
      <dgm:spPr/>
    </dgm:pt>
    <dgm:pt modelId="{728F8ED4-D831-4A2F-85BA-6B871804230D}" type="pres">
      <dgm:prSet presAssocID="{3DCE221F-E6DD-466C-8E0F-276A531F52E2}" presName="rootText" presStyleLbl="node1" presStyleIdx="1" presStyleCnt="4"/>
      <dgm:spPr/>
    </dgm:pt>
    <dgm:pt modelId="{316349A7-AF16-4FA5-A63A-CC7F64C79B4F}" type="pres">
      <dgm:prSet presAssocID="{3DCE221F-E6DD-466C-8E0F-276A531F52E2}" presName="rootConnector" presStyleLbl="node1" presStyleIdx="1" presStyleCnt="4"/>
      <dgm:spPr/>
    </dgm:pt>
    <dgm:pt modelId="{D5120A31-251F-425E-A60C-12F22820F7D5}" type="pres">
      <dgm:prSet presAssocID="{3DCE221F-E6DD-466C-8E0F-276A531F52E2}" presName="childShape" presStyleCnt="0"/>
      <dgm:spPr/>
    </dgm:pt>
    <dgm:pt modelId="{F3FBB06B-E543-4551-8932-8A2F567ED64C}" type="pres">
      <dgm:prSet presAssocID="{368712DB-20F2-4389-99BA-53BEC26BC953}" presName="Name13" presStyleLbl="parChTrans1D2" presStyleIdx="1" presStyleCnt="4"/>
      <dgm:spPr/>
    </dgm:pt>
    <dgm:pt modelId="{7DD319EA-52AB-4B0A-B9A8-B8CE03D7ECCE}" type="pres">
      <dgm:prSet presAssocID="{E6025D05-6289-4063-9191-AC8AD7BBB5E1}" presName="childText" presStyleLbl="bgAcc1" presStyleIdx="1" presStyleCnt="4">
        <dgm:presLayoutVars>
          <dgm:bulletEnabled val="1"/>
        </dgm:presLayoutVars>
      </dgm:prSet>
      <dgm:spPr/>
    </dgm:pt>
    <dgm:pt modelId="{11F2C490-76F2-4428-93D9-0F51AB9FC3D7}" type="pres">
      <dgm:prSet presAssocID="{114B9ADB-9414-4C0F-97D2-0EABED2CC7ED}" presName="root" presStyleCnt="0"/>
      <dgm:spPr/>
    </dgm:pt>
    <dgm:pt modelId="{C83EDD8F-2529-4AA9-A66F-40DEE67554D2}" type="pres">
      <dgm:prSet presAssocID="{114B9ADB-9414-4C0F-97D2-0EABED2CC7ED}" presName="rootComposite" presStyleCnt="0"/>
      <dgm:spPr/>
    </dgm:pt>
    <dgm:pt modelId="{9AA79266-7504-4CD3-8CD4-EA2E2569761C}" type="pres">
      <dgm:prSet presAssocID="{114B9ADB-9414-4C0F-97D2-0EABED2CC7ED}" presName="rootText" presStyleLbl="node1" presStyleIdx="2" presStyleCnt="4"/>
      <dgm:spPr/>
    </dgm:pt>
    <dgm:pt modelId="{B8D4961E-6ACE-470C-B778-83AD2DEDA51D}" type="pres">
      <dgm:prSet presAssocID="{114B9ADB-9414-4C0F-97D2-0EABED2CC7ED}" presName="rootConnector" presStyleLbl="node1" presStyleIdx="2" presStyleCnt="4"/>
      <dgm:spPr/>
    </dgm:pt>
    <dgm:pt modelId="{6B2ADD5F-3DD8-446E-B10D-38B33A471A3C}" type="pres">
      <dgm:prSet presAssocID="{114B9ADB-9414-4C0F-97D2-0EABED2CC7ED}" presName="childShape" presStyleCnt="0"/>
      <dgm:spPr/>
    </dgm:pt>
    <dgm:pt modelId="{EC58F35A-644C-40B3-826F-26D7FBE22BF5}" type="pres">
      <dgm:prSet presAssocID="{742DAB4B-7BD0-472D-BB6D-43D8C3F8A193}" presName="Name13" presStyleLbl="parChTrans1D2" presStyleIdx="2" presStyleCnt="4"/>
      <dgm:spPr/>
    </dgm:pt>
    <dgm:pt modelId="{5854A8D2-4AE0-46AB-8715-5C3D434EA68D}" type="pres">
      <dgm:prSet presAssocID="{BF4E4D10-38E0-4212-9292-B26B00FB54B0}" presName="childText" presStyleLbl="bgAcc1" presStyleIdx="2" presStyleCnt="4">
        <dgm:presLayoutVars>
          <dgm:bulletEnabled val="1"/>
        </dgm:presLayoutVars>
      </dgm:prSet>
      <dgm:spPr/>
    </dgm:pt>
    <dgm:pt modelId="{F67A83BB-1BBC-4C4B-BE0E-0A028FFE6938}" type="pres">
      <dgm:prSet presAssocID="{C0816312-F08A-4715-AA82-CEEFB9227C7B}" presName="root" presStyleCnt="0"/>
      <dgm:spPr/>
    </dgm:pt>
    <dgm:pt modelId="{01DBA04A-C0BC-47DB-B053-93F8826976B5}" type="pres">
      <dgm:prSet presAssocID="{C0816312-F08A-4715-AA82-CEEFB9227C7B}" presName="rootComposite" presStyleCnt="0"/>
      <dgm:spPr/>
    </dgm:pt>
    <dgm:pt modelId="{44DC9786-7A8E-48D5-A0EC-14FBD48CFD78}" type="pres">
      <dgm:prSet presAssocID="{C0816312-F08A-4715-AA82-CEEFB9227C7B}" presName="rootText" presStyleLbl="node1" presStyleIdx="3" presStyleCnt="4"/>
      <dgm:spPr/>
    </dgm:pt>
    <dgm:pt modelId="{FF7877F3-906C-464C-908A-275F65AD2737}" type="pres">
      <dgm:prSet presAssocID="{C0816312-F08A-4715-AA82-CEEFB9227C7B}" presName="rootConnector" presStyleLbl="node1" presStyleIdx="3" presStyleCnt="4"/>
      <dgm:spPr/>
    </dgm:pt>
    <dgm:pt modelId="{43F5C388-2A75-4C7A-AC03-705D921EAEAB}" type="pres">
      <dgm:prSet presAssocID="{C0816312-F08A-4715-AA82-CEEFB9227C7B}" presName="childShape" presStyleCnt="0"/>
      <dgm:spPr/>
    </dgm:pt>
    <dgm:pt modelId="{DEA48631-9E0F-4CF6-9FCC-43698B56F07F}" type="pres">
      <dgm:prSet presAssocID="{7D1CBA3E-5173-4676-8D6C-8EA6E2CD1F7A}" presName="Name13" presStyleLbl="parChTrans1D2" presStyleIdx="3" presStyleCnt="4"/>
      <dgm:spPr/>
    </dgm:pt>
    <dgm:pt modelId="{5A65DEAE-AF80-4D4A-8CEC-16A48657F24D}" type="pres">
      <dgm:prSet presAssocID="{B7FBD05F-1272-4865-8C79-E6CD6EF8A662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74877C1E-2795-438B-92D4-0ADBE13171E5}" srcId="{976008DF-D79D-4D18-98E0-30241C21DE87}" destId="{3DCE221F-E6DD-466C-8E0F-276A531F52E2}" srcOrd="1" destOrd="0" parTransId="{E7FC40B3-C4E1-4697-A298-85804B7EFD89}" sibTransId="{54028F63-6AE6-470E-8B08-184891DC1E84}"/>
    <dgm:cxn modelId="{8AEBC92E-BC90-4C3F-9F9D-029D39D63025}" type="presOf" srcId="{742DAB4B-7BD0-472D-BB6D-43D8C3F8A193}" destId="{EC58F35A-644C-40B3-826F-26D7FBE22BF5}" srcOrd="0" destOrd="0" presId="urn:microsoft.com/office/officeart/2005/8/layout/hierarchy3"/>
    <dgm:cxn modelId="{10352634-0D54-431B-A8F3-DA8F4DD4F424}" type="presOf" srcId="{4224D947-4708-4261-8FFC-C5BEE881C758}" destId="{21511F05-04A1-4B25-A820-EDABA70148A2}" srcOrd="0" destOrd="0" presId="urn:microsoft.com/office/officeart/2005/8/layout/hierarchy3"/>
    <dgm:cxn modelId="{BFD29C3D-ABFD-4A2E-A379-8F95AB945625}" type="presOf" srcId="{E6025D05-6289-4063-9191-AC8AD7BBB5E1}" destId="{7DD319EA-52AB-4B0A-B9A8-B8CE03D7ECCE}" srcOrd="0" destOrd="0" presId="urn:microsoft.com/office/officeart/2005/8/layout/hierarchy3"/>
    <dgm:cxn modelId="{FBBFCD5B-3557-42D2-B6F1-63172E98BD8E}" type="presOf" srcId="{EA85BA85-929C-4042-A96C-B2D881D788E1}" destId="{16F01D70-25C7-404A-877B-4CD8F8050D43}" srcOrd="0" destOrd="0" presId="urn:microsoft.com/office/officeart/2005/8/layout/hierarchy3"/>
    <dgm:cxn modelId="{A4D8735D-DD90-4CFF-806D-730D82502874}" type="presOf" srcId="{4224D947-4708-4261-8FFC-C5BEE881C758}" destId="{95F49BC9-8756-4052-A3E0-6C5E4F0D8A8B}" srcOrd="1" destOrd="0" presId="urn:microsoft.com/office/officeart/2005/8/layout/hierarchy3"/>
    <dgm:cxn modelId="{D86EC45D-C1FD-457E-9E1E-8BF450B61C8E}" type="presOf" srcId="{976008DF-D79D-4D18-98E0-30241C21DE87}" destId="{FD4E31BA-3E00-47D6-A1E0-45499F4A4EE3}" srcOrd="0" destOrd="0" presId="urn:microsoft.com/office/officeart/2005/8/layout/hierarchy3"/>
    <dgm:cxn modelId="{8301A763-54CB-414B-A8C7-94901A3BDD6E}" type="presOf" srcId="{3DCE221F-E6DD-466C-8E0F-276A531F52E2}" destId="{316349A7-AF16-4FA5-A63A-CC7F64C79B4F}" srcOrd="1" destOrd="0" presId="urn:microsoft.com/office/officeart/2005/8/layout/hierarchy3"/>
    <dgm:cxn modelId="{B6E5C171-E23D-491E-A032-E3782FFD884A}" srcId="{114B9ADB-9414-4C0F-97D2-0EABED2CC7ED}" destId="{BF4E4D10-38E0-4212-9292-B26B00FB54B0}" srcOrd="0" destOrd="0" parTransId="{742DAB4B-7BD0-472D-BB6D-43D8C3F8A193}" sibTransId="{80B303FB-5C97-4418-83C1-9321C445D929}"/>
    <dgm:cxn modelId="{990EC977-E880-4C0B-A2E7-DBF5B6788763}" type="presOf" srcId="{C0816312-F08A-4715-AA82-CEEFB9227C7B}" destId="{FF7877F3-906C-464C-908A-275F65AD2737}" srcOrd="1" destOrd="0" presId="urn:microsoft.com/office/officeart/2005/8/layout/hierarchy3"/>
    <dgm:cxn modelId="{0385D958-D459-4311-B13D-A20B69A01048}" type="presOf" srcId="{368712DB-20F2-4389-99BA-53BEC26BC953}" destId="{F3FBB06B-E543-4551-8932-8A2F567ED64C}" srcOrd="0" destOrd="0" presId="urn:microsoft.com/office/officeart/2005/8/layout/hierarchy3"/>
    <dgm:cxn modelId="{D7DD9A59-5697-4D32-92C3-BFCB54E5BA65}" srcId="{976008DF-D79D-4D18-98E0-30241C21DE87}" destId="{4224D947-4708-4261-8FFC-C5BEE881C758}" srcOrd="0" destOrd="0" parTransId="{5C6B2855-F42A-4CA3-A044-A2EA32E4CD47}" sibTransId="{BA0013B9-70F2-48D6-A331-7FB3C16BD543}"/>
    <dgm:cxn modelId="{B9A9A67E-F81D-4550-90E6-7EA86DDA497E}" srcId="{3DCE221F-E6DD-466C-8E0F-276A531F52E2}" destId="{E6025D05-6289-4063-9191-AC8AD7BBB5E1}" srcOrd="0" destOrd="0" parTransId="{368712DB-20F2-4389-99BA-53BEC26BC953}" sibTransId="{D3391258-ADCE-4159-A0DC-0272848ED16C}"/>
    <dgm:cxn modelId="{9D70CA9B-EC07-4B28-84FC-E8C92ADF8FB7}" type="presOf" srcId="{114B9ADB-9414-4C0F-97D2-0EABED2CC7ED}" destId="{9AA79266-7504-4CD3-8CD4-EA2E2569761C}" srcOrd="0" destOrd="0" presId="urn:microsoft.com/office/officeart/2005/8/layout/hierarchy3"/>
    <dgm:cxn modelId="{23BEF8C0-B64A-491F-A94A-AE56A1BB615A}" srcId="{976008DF-D79D-4D18-98E0-30241C21DE87}" destId="{114B9ADB-9414-4C0F-97D2-0EABED2CC7ED}" srcOrd="2" destOrd="0" parTransId="{24511871-5864-4676-883D-7F1095BC08A6}" sibTransId="{483CC4BC-6668-4FF8-BD2C-E98577945D65}"/>
    <dgm:cxn modelId="{6132A4C8-743F-4BE4-ACAA-770DB6C5C303}" type="presOf" srcId="{23E87153-18F8-4E88-8428-DBF5AEE80730}" destId="{4D41C267-FD3E-40F1-95C7-1EA4D6AF2498}" srcOrd="0" destOrd="0" presId="urn:microsoft.com/office/officeart/2005/8/layout/hierarchy3"/>
    <dgm:cxn modelId="{C1E13ECA-BB9D-489B-B82B-7DF415E9FDFC}" srcId="{C0816312-F08A-4715-AA82-CEEFB9227C7B}" destId="{B7FBD05F-1272-4865-8C79-E6CD6EF8A662}" srcOrd="0" destOrd="0" parTransId="{7D1CBA3E-5173-4676-8D6C-8EA6E2CD1F7A}" sibTransId="{DB87E6F8-DC82-41A4-B931-D7A5A2335370}"/>
    <dgm:cxn modelId="{591C50D4-0E6F-4E62-9F54-2FB15D13FC75}" type="presOf" srcId="{3DCE221F-E6DD-466C-8E0F-276A531F52E2}" destId="{728F8ED4-D831-4A2F-85BA-6B871804230D}" srcOrd="0" destOrd="0" presId="urn:microsoft.com/office/officeart/2005/8/layout/hierarchy3"/>
    <dgm:cxn modelId="{35CD36D5-4BC0-4297-BD2C-C971B8477025}" type="presOf" srcId="{114B9ADB-9414-4C0F-97D2-0EABED2CC7ED}" destId="{B8D4961E-6ACE-470C-B778-83AD2DEDA51D}" srcOrd="1" destOrd="0" presId="urn:microsoft.com/office/officeart/2005/8/layout/hierarchy3"/>
    <dgm:cxn modelId="{5A7EB0E1-24D3-4312-B93B-92B70A77AD5F}" type="presOf" srcId="{C0816312-F08A-4715-AA82-CEEFB9227C7B}" destId="{44DC9786-7A8E-48D5-A0EC-14FBD48CFD78}" srcOrd="0" destOrd="0" presId="urn:microsoft.com/office/officeart/2005/8/layout/hierarchy3"/>
    <dgm:cxn modelId="{914563E9-9B9B-488D-BE8A-A7490EB0F32A}" type="presOf" srcId="{B7FBD05F-1272-4865-8C79-E6CD6EF8A662}" destId="{5A65DEAE-AF80-4D4A-8CEC-16A48657F24D}" srcOrd="0" destOrd="0" presId="urn:microsoft.com/office/officeart/2005/8/layout/hierarchy3"/>
    <dgm:cxn modelId="{94AFDFF3-A671-4511-8BB9-5ADDFF9755F4}" srcId="{976008DF-D79D-4D18-98E0-30241C21DE87}" destId="{C0816312-F08A-4715-AA82-CEEFB9227C7B}" srcOrd="3" destOrd="0" parTransId="{E15E184F-9CAC-45E7-8DC1-0E15C5E1AA32}" sibTransId="{025D169B-90A0-45D4-8513-8802A91EA51D}"/>
    <dgm:cxn modelId="{D507C7F8-1C9C-4E9D-8E38-BDDA3106A02F}" type="presOf" srcId="{BF4E4D10-38E0-4212-9292-B26B00FB54B0}" destId="{5854A8D2-4AE0-46AB-8715-5C3D434EA68D}" srcOrd="0" destOrd="0" presId="urn:microsoft.com/office/officeart/2005/8/layout/hierarchy3"/>
    <dgm:cxn modelId="{334B35FB-991E-42B2-929C-27753D4D7311}" srcId="{4224D947-4708-4261-8FFC-C5BEE881C758}" destId="{23E87153-18F8-4E88-8428-DBF5AEE80730}" srcOrd="0" destOrd="0" parTransId="{EA85BA85-929C-4042-A96C-B2D881D788E1}" sibTransId="{DFAF05F1-76DB-4C5E-AC80-A5E65A952DFA}"/>
    <dgm:cxn modelId="{F1DCD6FB-8CD3-4262-9EC7-E78CFB5C3FF3}" type="presOf" srcId="{7D1CBA3E-5173-4676-8D6C-8EA6E2CD1F7A}" destId="{DEA48631-9E0F-4CF6-9FCC-43698B56F07F}" srcOrd="0" destOrd="0" presId="urn:microsoft.com/office/officeart/2005/8/layout/hierarchy3"/>
    <dgm:cxn modelId="{204F0B5F-9B25-4E59-9709-610733569E81}" type="presParOf" srcId="{FD4E31BA-3E00-47D6-A1E0-45499F4A4EE3}" destId="{C116D9FE-6CA4-4A7A-B2C4-44182E9167B7}" srcOrd="0" destOrd="0" presId="urn:microsoft.com/office/officeart/2005/8/layout/hierarchy3"/>
    <dgm:cxn modelId="{6F79C8CF-4EF7-4517-8062-13647E6184AB}" type="presParOf" srcId="{C116D9FE-6CA4-4A7A-B2C4-44182E9167B7}" destId="{0A7FEE2E-0F2C-4EB0-A15F-9A2EE5488B7B}" srcOrd="0" destOrd="0" presId="urn:microsoft.com/office/officeart/2005/8/layout/hierarchy3"/>
    <dgm:cxn modelId="{6118E316-4DD8-4C85-8207-1E5F614672CF}" type="presParOf" srcId="{0A7FEE2E-0F2C-4EB0-A15F-9A2EE5488B7B}" destId="{21511F05-04A1-4B25-A820-EDABA70148A2}" srcOrd="0" destOrd="0" presId="urn:microsoft.com/office/officeart/2005/8/layout/hierarchy3"/>
    <dgm:cxn modelId="{9CCA32F0-AA48-4407-8B61-BF7497EF40C5}" type="presParOf" srcId="{0A7FEE2E-0F2C-4EB0-A15F-9A2EE5488B7B}" destId="{95F49BC9-8756-4052-A3E0-6C5E4F0D8A8B}" srcOrd="1" destOrd="0" presId="urn:microsoft.com/office/officeart/2005/8/layout/hierarchy3"/>
    <dgm:cxn modelId="{927D14DB-39E6-487E-86FE-9D52B73606EF}" type="presParOf" srcId="{C116D9FE-6CA4-4A7A-B2C4-44182E9167B7}" destId="{B02A906B-1C96-4339-B638-661784898A50}" srcOrd="1" destOrd="0" presId="urn:microsoft.com/office/officeart/2005/8/layout/hierarchy3"/>
    <dgm:cxn modelId="{AA9B1B14-33A1-4F95-A2BA-B274816F5802}" type="presParOf" srcId="{B02A906B-1C96-4339-B638-661784898A50}" destId="{16F01D70-25C7-404A-877B-4CD8F8050D43}" srcOrd="0" destOrd="0" presId="urn:microsoft.com/office/officeart/2005/8/layout/hierarchy3"/>
    <dgm:cxn modelId="{F2C3D6E0-3C8E-445C-8066-0487BE469C8B}" type="presParOf" srcId="{B02A906B-1C96-4339-B638-661784898A50}" destId="{4D41C267-FD3E-40F1-95C7-1EA4D6AF2498}" srcOrd="1" destOrd="0" presId="urn:microsoft.com/office/officeart/2005/8/layout/hierarchy3"/>
    <dgm:cxn modelId="{F68EE815-5129-482F-8424-B2474F72AAF1}" type="presParOf" srcId="{FD4E31BA-3E00-47D6-A1E0-45499F4A4EE3}" destId="{24233C33-8910-416F-A8D1-DF2FCBD4DA22}" srcOrd="1" destOrd="0" presId="urn:microsoft.com/office/officeart/2005/8/layout/hierarchy3"/>
    <dgm:cxn modelId="{CE63D5CD-2EBF-41C8-ADDD-A1F35959A8AD}" type="presParOf" srcId="{24233C33-8910-416F-A8D1-DF2FCBD4DA22}" destId="{C582D792-4EC3-4065-B4FC-B1D8AB872F10}" srcOrd="0" destOrd="0" presId="urn:microsoft.com/office/officeart/2005/8/layout/hierarchy3"/>
    <dgm:cxn modelId="{E80FCC32-2CCD-4F6A-9925-80784ED83C85}" type="presParOf" srcId="{C582D792-4EC3-4065-B4FC-B1D8AB872F10}" destId="{728F8ED4-D831-4A2F-85BA-6B871804230D}" srcOrd="0" destOrd="0" presId="urn:microsoft.com/office/officeart/2005/8/layout/hierarchy3"/>
    <dgm:cxn modelId="{1E7085AE-E761-42A0-866A-AD78F00DCD45}" type="presParOf" srcId="{C582D792-4EC3-4065-B4FC-B1D8AB872F10}" destId="{316349A7-AF16-4FA5-A63A-CC7F64C79B4F}" srcOrd="1" destOrd="0" presId="urn:microsoft.com/office/officeart/2005/8/layout/hierarchy3"/>
    <dgm:cxn modelId="{6E297BC1-8B66-49D7-8544-3654F7F130DF}" type="presParOf" srcId="{24233C33-8910-416F-A8D1-DF2FCBD4DA22}" destId="{D5120A31-251F-425E-A60C-12F22820F7D5}" srcOrd="1" destOrd="0" presId="urn:microsoft.com/office/officeart/2005/8/layout/hierarchy3"/>
    <dgm:cxn modelId="{B453C1C8-41D4-4321-99A0-88E9078DB827}" type="presParOf" srcId="{D5120A31-251F-425E-A60C-12F22820F7D5}" destId="{F3FBB06B-E543-4551-8932-8A2F567ED64C}" srcOrd="0" destOrd="0" presId="urn:microsoft.com/office/officeart/2005/8/layout/hierarchy3"/>
    <dgm:cxn modelId="{F7B5DF6D-D33E-4B03-B83D-8990399E1BB6}" type="presParOf" srcId="{D5120A31-251F-425E-A60C-12F22820F7D5}" destId="{7DD319EA-52AB-4B0A-B9A8-B8CE03D7ECCE}" srcOrd="1" destOrd="0" presId="urn:microsoft.com/office/officeart/2005/8/layout/hierarchy3"/>
    <dgm:cxn modelId="{4E789374-9514-4463-9F88-BB11FF85C23A}" type="presParOf" srcId="{FD4E31BA-3E00-47D6-A1E0-45499F4A4EE3}" destId="{11F2C490-76F2-4428-93D9-0F51AB9FC3D7}" srcOrd="2" destOrd="0" presId="urn:microsoft.com/office/officeart/2005/8/layout/hierarchy3"/>
    <dgm:cxn modelId="{1ECE0187-547A-47C8-98B9-20D6D1B2E8A3}" type="presParOf" srcId="{11F2C490-76F2-4428-93D9-0F51AB9FC3D7}" destId="{C83EDD8F-2529-4AA9-A66F-40DEE67554D2}" srcOrd="0" destOrd="0" presId="urn:microsoft.com/office/officeart/2005/8/layout/hierarchy3"/>
    <dgm:cxn modelId="{E61BDC27-27D3-4770-8F83-405232B563F4}" type="presParOf" srcId="{C83EDD8F-2529-4AA9-A66F-40DEE67554D2}" destId="{9AA79266-7504-4CD3-8CD4-EA2E2569761C}" srcOrd="0" destOrd="0" presId="urn:microsoft.com/office/officeart/2005/8/layout/hierarchy3"/>
    <dgm:cxn modelId="{54695C6F-359D-494E-998A-9C986B21F6D1}" type="presParOf" srcId="{C83EDD8F-2529-4AA9-A66F-40DEE67554D2}" destId="{B8D4961E-6ACE-470C-B778-83AD2DEDA51D}" srcOrd="1" destOrd="0" presId="urn:microsoft.com/office/officeart/2005/8/layout/hierarchy3"/>
    <dgm:cxn modelId="{E2C56715-CBB7-4519-8341-9D59F1E1B7D4}" type="presParOf" srcId="{11F2C490-76F2-4428-93D9-0F51AB9FC3D7}" destId="{6B2ADD5F-3DD8-446E-B10D-38B33A471A3C}" srcOrd="1" destOrd="0" presId="urn:microsoft.com/office/officeart/2005/8/layout/hierarchy3"/>
    <dgm:cxn modelId="{6A14BDAF-2CA0-4034-9F43-C7BED9BD1BAD}" type="presParOf" srcId="{6B2ADD5F-3DD8-446E-B10D-38B33A471A3C}" destId="{EC58F35A-644C-40B3-826F-26D7FBE22BF5}" srcOrd="0" destOrd="0" presId="urn:microsoft.com/office/officeart/2005/8/layout/hierarchy3"/>
    <dgm:cxn modelId="{B4175ED0-74A6-48BB-880F-9FFD2775B957}" type="presParOf" srcId="{6B2ADD5F-3DD8-446E-B10D-38B33A471A3C}" destId="{5854A8D2-4AE0-46AB-8715-5C3D434EA68D}" srcOrd="1" destOrd="0" presId="urn:microsoft.com/office/officeart/2005/8/layout/hierarchy3"/>
    <dgm:cxn modelId="{45475CC5-6ACE-4753-BCF5-6C8451A8415B}" type="presParOf" srcId="{FD4E31BA-3E00-47D6-A1E0-45499F4A4EE3}" destId="{F67A83BB-1BBC-4C4B-BE0E-0A028FFE6938}" srcOrd="3" destOrd="0" presId="urn:microsoft.com/office/officeart/2005/8/layout/hierarchy3"/>
    <dgm:cxn modelId="{DA659B38-92A4-47F8-8CB6-EE8420D859A0}" type="presParOf" srcId="{F67A83BB-1BBC-4C4B-BE0E-0A028FFE6938}" destId="{01DBA04A-C0BC-47DB-B053-93F8826976B5}" srcOrd="0" destOrd="0" presId="urn:microsoft.com/office/officeart/2005/8/layout/hierarchy3"/>
    <dgm:cxn modelId="{D85B7CEC-F535-473F-862F-DE3AA24D5780}" type="presParOf" srcId="{01DBA04A-C0BC-47DB-B053-93F8826976B5}" destId="{44DC9786-7A8E-48D5-A0EC-14FBD48CFD78}" srcOrd="0" destOrd="0" presId="urn:microsoft.com/office/officeart/2005/8/layout/hierarchy3"/>
    <dgm:cxn modelId="{FDD30A70-9DA2-4224-ACE7-4DC1E7965D8B}" type="presParOf" srcId="{01DBA04A-C0BC-47DB-B053-93F8826976B5}" destId="{FF7877F3-906C-464C-908A-275F65AD2737}" srcOrd="1" destOrd="0" presId="urn:microsoft.com/office/officeart/2005/8/layout/hierarchy3"/>
    <dgm:cxn modelId="{B624EF89-C965-46ED-B2BF-9AE417ED1A38}" type="presParOf" srcId="{F67A83BB-1BBC-4C4B-BE0E-0A028FFE6938}" destId="{43F5C388-2A75-4C7A-AC03-705D921EAEAB}" srcOrd="1" destOrd="0" presId="urn:microsoft.com/office/officeart/2005/8/layout/hierarchy3"/>
    <dgm:cxn modelId="{1AC39B1B-A945-4BE3-8649-A41891031417}" type="presParOf" srcId="{43F5C388-2A75-4C7A-AC03-705D921EAEAB}" destId="{DEA48631-9E0F-4CF6-9FCC-43698B56F07F}" srcOrd="0" destOrd="0" presId="urn:microsoft.com/office/officeart/2005/8/layout/hierarchy3"/>
    <dgm:cxn modelId="{F60CECB1-C28E-4CF0-9EE8-900A20CE8777}" type="presParOf" srcId="{43F5C388-2A75-4C7A-AC03-705D921EAEAB}" destId="{5A65DEAE-AF80-4D4A-8CEC-16A48657F24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B9F944-5922-44D2-A993-126A29BA21AD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C216DA48-7ADB-4814-AA36-BD02850A36EC}">
      <dgm:prSet/>
      <dgm:spPr/>
      <dgm:t>
        <a:bodyPr/>
        <a:lstStyle/>
        <a:p>
          <a:r>
            <a:rPr lang="en-US" b="1"/>
            <a:t>Cost-Volume-Profit (CVP) Analysis</a:t>
          </a:r>
          <a:r>
            <a:rPr lang="en-US"/>
            <a:t>:</a:t>
          </a:r>
        </a:p>
      </dgm:t>
    </dgm:pt>
    <dgm:pt modelId="{1CEBFD7C-7D7F-4A12-BF74-5491702DCF8E}" type="parTrans" cxnId="{CC440ADE-5AC1-4BFC-B7B9-600F62FEFADA}">
      <dgm:prSet/>
      <dgm:spPr/>
      <dgm:t>
        <a:bodyPr/>
        <a:lstStyle/>
        <a:p>
          <a:endParaRPr lang="en-US"/>
        </a:p>
      </dgm:t>
    </dgm:pt>
    <dgm:pt modelId="{B0DD53B9-F1D6-4030-A619-498336875E8F}" type="sibTrans" cxnId="{CC440ADE-5AC1-4BFC-B7B9-600F62FEFADA}">
      <dgm:prSet/>
      <dgm:spPr/>
      <dgm:t>
        <a:bodyPr/>
        <a:lstStyle/>
        <a:p>
          <a:endParaRPr lang="en-US"/>
        </a:p>
      </dgm:t>
    </dgm:pt>
    <dgm:pt modelId="{53BFA54F-5AF4-46DE-ADB8-12B4B8B44E0C}">
      <dgm:prSet/>
      <dgm:spPr/>
      <dgm:t>
        <a:bodyPr/>
        <a:lstStyle/>
        <a:p>
          <a:r>
            <a:rPr lang="en-US"/>
            <a:t>Determines the relationship between cost, revenue, and profit at various levels of production.</a:t>
          </a:r>
        </a:p>
      </dgm:t>
    </dgm:pt>
    <dgm:pt modelId="{01A47C9F-E531-47CE-B4C9-B8DAA5EAC537}" type="parTrans" cxnId="{4D7BB67B-E865-48C5-B86D-AF0925E0AB6E}">
      <dgm:prSet/>
      <dgm:spPr/>
      <dgm:t>
        <a:bodyPr/>
        <a:lstStyle/>
        <a:p>
          <a:endParaRPr lang="en-US"/>
        </a:p>
      </dgm:t>
    </dgm:pt>
    <dgm:pt modelId="{C8742BEC-67CD-4ED7-88C2-606042B22A5F}" type="sibTrans" cxnId="{4D7BB67B-E865-48C5-B86D-AF0925E0AB6E}">
      <dgm:prSet/>
      <dgm:spPr/>
      <dgm:t>
        <a:bodyPr/>
        <a:lstStyle/>
        <a:p>
          <a:endParaRPr lang="en-US"/>
        </a:p>
      </dgm:t>
    </dgm:pt>
    <dgm:pt modelId="{7BF1AD22-815F-45B1-8540-A37B91AA790D}">
      <dgm:prSet/>
      <dgm:spPr/>
      <dgm:t>
        <a:bodyPr/>
        <a:lstStyle/>
        <a:p>
          <a:r>
            <a:rPr lang="en-US" b="1"/>
            <a:t>Standard Costing</a:t>
          </a:r>
          <a:r>
            <a:rPr lang="en-US"/>
            <a:t>:</a:t>
          </a:r>
        </a:p>
      </dgm:t>
    </dgm:pt>
    <dgm:pt modelId="{463F1262-F025-44CE-80C6-6CDA6455EB21}" type="parTrans" cxnId="{BE959F8D-CBA4-400C-8BB1-B02EFBADDB9C}">
      <dgm:prSet/>
      <dgm:spPr/>
      <dgm:t>
        <a:bodyPr/>
        <a:lstStyle/>
        <a:p>
          <a:endParaRPr lang="en-US"/>
        </a:p>
      </dgm:t>
    </dgm:pt>
    <dgm:pt modelId="{FED596D2-7DF4-45F0-B262-527F46ACFC3F}" type="sibTrans" cxnId="{BE959F8D-CBA4-400C-8BB1-B02EFBADDB9C}">
      <dgm:prSet/>
      <dgm:spPr/>
      <dgm:t>
        <a:bodyPr/>
        <a:lstStyle/>
        <a:p>
          <a:endParaRPr lang="en-US"/>
        </a:p>
      </dgm:t>
    </dgm:pt>
    <dgm:pt modelId="{4AD09977-CCE6-49DF-ABB5-1A5A33368A94}">
      <dgm:prSet/>
      <dgm:spPr/>
      <dgm:t>
        <a:bodyPr/>
        <a:lstStyle/>
        <a:p>
          <a:r>
            <a:rPr lang="en-US"/>
            <a:t>Setting standard costs and comparing them with actual costs to find variances.</a:t>
          </a:r>
        </a:p>
      </dgm:t>
    </dgm:pt>
    <dgm:pt modelId="{B4DF711F-BDA9-4432-9807-A054F9C1DBA4}" type="parTrans" cxnId="{2A00F31E-DF6C-45DD-9089-7502A0AA59FA}">
      <dgm:prSet/>
      <dgm:spPr/>
      <dgm:t>
        <a:bodyPr/>
        <a:lstStyle/>
        <a:p>
          <a:endParaRPr lang="en-US"/>
        </a:p>
      </dgm:t>
    </dgm:pt>
    <dgm:pt modelId="{35E899B3-381E-4DC9-89FC-E4779571BBED}" type="sibTrans" cxnId="{2A00F31E-DF6C-45DD-9089-7502A0AA59FA}">
      <dgm:prSet/>
      <dgm:spPr/>
      <dgm:t>
        <a:bodyPr/>
        <a:lstStyle/>
        <a:p>
          <a:endParaRPr lang="en-US"/>
        </a:p>
      </dgm:t>
    </dgm:pt>
    <dgm:pt modelId="{C7EFFD78-4E5D-4C1F-BF3F-71A9E41C2918}">
      <dgm:prSet/>
      <dgm:spPr/>
      <dgm:t>
        <a:bodyPr/>
        <a:lstStyle/>
        <a:p>
          <a:r>
            <a:rPr lang="en-US" b="1"/>
            <a:t>Marginal Costing</a:t>
          </a:r>
          <a:r>
            <a:rPr lang="en-US"/>
            <a:t>:</a:t>
          </a:r>
        </a:p>
      </dgm:t>
    </dgm:pt>
    <dgm:pt modelId="{DB1FC7C1-A766-49B5-B966-EFBDE2EF5178}" type="parTrans" cxnId="{BC599174-B968-44D5-99BF-0D47DB06031C}">
      <dgm:prSet/>
      <dgm:spPr/>
      <dgm:t>
        <a:bodyPr/>
        <a:lstStyle/>
        <a:p>
          <a:endParaRPr lang="en-US"/>
        </a:p>
      </dgm:t>
    </dgm:pt>
    <dgm:pt modelId="{EC5AEE19-2C3A-4C34-B84A-08DF2405F7D2}" type="sibTrans" cxnId="{BC599174-B968-44D5-99BF-0D47DB06031C}">
      <dgm:prSet/>
      <dgm:spPr/>
      <dgm:t>
        <a:bodyPr/>
        <a:lstStyle/>
        <a:p>
          <a:endParaRPr lang="en-US"/>
        </a:p>
      </dgm:t>
    </dgm:pt>
    <dgm:pt modelId="{57148C61-CF5B-4AF2-B016-F327DA7522D3}">
      <dgm:prSet/>
      <dgm:spPr/>
      <dgm:t>
        <a:bodyPr/>
        <a:lstStyle/>
        <a:p>
          <a:r>
            <a:rPr lang="en-US"/>
            <a:t>Analyzing the impact of producing additional units on total cost and profit.</a:t>
          </a:r>
        </a:p>
      </dgm:t>
    </dgm:pt>
    <dgm:pt modelId="{91944A3B-1BD7-49CD-9CCB-A2BA0BA21047}" type="parTrans" cxnId="{0F059B38-B1D2-4C4D-8FC4-2AD770E1AA8A}">
      <dgm:prSet/>
      <dgm:spPr/>
      <dgm:t>
        <a:bodyPr/>
        <a:lstStyle/>
        <a:p>
          <a:endParaRPr lang="en-US"/>
        </a:p>
      </dgm:t>
    </dgm:pt>
    <dgm:pt modelId="{91AE4A3E-04F4-4DF4-9910-387BF61BC43B}" type="sibTrans" cxnId="{0F059B38-B1D2-4C4D-8FC4-2AD770E1AA8A}">
      <dgm:prSet/>
      <dgm:spPr/>
      <dgm:t>
        <a:bodyPr/>
        <a:lstStyle/>
        <a:p>
          <a:endParaRPr lang="en-US"/>
        </a:p>
      </dgm:t>
    </dgm:pt>
    <dgm:pt modelId="{B24AC802-91A8-47F7-B6CE-A1BC0E8E5D9C}">
      <dgm:prSet/>
      <dgm:spPr/>
      <dgm:t>
        <a:bodyPr/>
        <a:lstStyle/>
        <a:p>
          <a:r>
            <a:rPr lang="en-US" b="1"/>
            <a:t>Variance Analysis</a:t>
          </a:r>
          <a:r>
            <a:rPr lang="en-US"/>
            <a:t>:</a:t>
          </a:r>
        </a:p>
      </dgm:t>
    </dgm:pt>
    <dgm:pt modelId="{5222B38E-5889-4861-AF1D-922C8FB0E9BE}" type="parTrans" cxnId="{FF932706-8C5E-4042-A3C1-71449C91B1D9}">
      <dgm:prSet/>
      <dgm:spPr/>
      <dgm:t>
        <a:bodyPr/>
        <a:lstStyle/>
        <a:p>
          <a:endParaRPr lang="en-US"/>
        </a:p>
      </dgm:t>
    </dgm:pt>
    <dgm:pt modelId="{D05ABEA6-8337-420D-87F4-10D1F8B56AD8}" type="sibTrans" cxnId="{FF932706-8C5E-4042-A3C1-71449C91B1D9}">
      <dgm:prSet/>
      <dgm:spPr/>
      <dgm:t>
        <a:bodyPr/>
        <a:lstStyle/>
        <a:p>
          <a:endParaRPr lang="en-US"/>
        </a:p>
      </dgm:t>
    </dgm:pt>
    <dgm:pt modelId="{FC01B1F8-2282-4547-B90B-F1F3CF5B51F0}">
      <dgm:prSet/>
      <dgm:spPr/>
      <dgm:t>
        <a:bodyPr/>
        <a:lstStyle/>
        <a:p>
          <a:r>
            <a:rPr lang="en-US"/>
            <a:t>Examining deviations between actual performance and budgeted expectations.</a:t>
          </a:r>
        </a:p>
      </dgm:t>
    </dgm:pt>
    <dgm:pt modelId="{2AC19389-2F5C-44EA-84E7-2EF52BBDF26C}" type="parTrans" cxnId="{8A4EC570-1FB8-4C0B-8FAF-DCF14728CF0E}">
      <dgm:prSet/>
      <dgm:spPr/>
      <dgm:t>
        <a:bodyPr/>
        <a:lstStyle/>
        <a:p>
          <a:endParaRPr lang="en-US"/>
        </a:p>
      </dgm:t>
    </dgm:pt>
    <dgm:pt modelId="{09C610F8-0120-4C03-94F2-A97412B49854}" type="sibTrans" cxnId="{8A4EC570-1FB8-4C0B-8FAF-DCF14728CF0E}">
      <dgm:prSet/>
      <dgm:spPr/>
      <dgm:t>
        <a:bodyPr/>
        <a:lstStyle/>
        <a:p>
          <a:endParaRPr lang="en-US"/>
        </a:p>
      </dgm:t>
    </dgm:pt>
    <dgm:pt modelId="{2582EDC4-DB96-4395-A764-6D715252CB61}" type="pres">
      <dgm:prSet presAssocID="{D8B9F944-5922-44D2-A993-126A29BA21AD}" presName="Name0" presStyleCnt="0">
        <dgm:presLayoutVars>
          <dgm:dir/>
          <dgm:animLvl val="lvl"/>
          <dgm:resizeHandles val="exact"/>
        </dgm:presLayoutVars>
      </dgm:prSet>
      <dgm:spPr/>
    </dgm:pt>
    <dgm:pt modelId="{223FA805-1A45-4B00-BBCC-064816BEE562}" type="pres">
      <dgm:prSet presAssocID="{C216DA48-7ADB-4814-AA36-BD02850A36EC}" presName="composite" presStyleCnt="0"/>
      <dgm:spPr/>
    </dgm:pt>
    <dgm:pt modelId="{8989F324-BB3E-4F72-A691-65DB097176EA}" type="pres">
      <dgm:prSet presAssocID="{C216DA48-7ADB-4814-AA36-BD02850A36E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71CE397C-4287-4EC7-A683-918EDB8AD712}" type="pres">
      <dgm:prSet presAssocID="{C216DA48-7ADB-4814-AA36-BD02850A36EC}" presName="desTx" presStyleLbl="alignAccFollowNode1" presStyleIdx="0" presStyleCnt="4">
        <dgm:presLayoutVars>
          <dgm:bulletEnabled val="1"/>
        </dgm:presLayoutVars>
      </dgm:prSet>
      <dgm:spPr/>
    </dgm:pt>
    <dgm:pt modelId="{E0DEF7C5-154F-451C-9CE4-138345277C61}" type="pres">
      <dgm:prSet presAssocID="{B0DD53B9-F1D6-4030-A619-498336875E8F}" presName="space" presStyleCnt="0"/>
      <dgm:spPr/>
    </dgm:pt>
    <dgm:pt modelId="{AD7D4BD1-67A8-45F7-8316-971C73D87B62}" type="pres">
      <dgm:prSet presAssocID="{7BF1AD22-815F-45B1-8540-A37B91AA790D}" presName="composite" presStyleCnt="0"/>
      <dgm:spPr/>
    </dgm:pt>
    <dgm:pt modelId="{A21ED091-C71A-4489-8F67-5EBE543EB6B2}" type="pres">
      <dgm:prSet presAssocID="{7BF1AD22-815F-45B1-8540-A37B91AA790D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B1370C93-5439-4D39-B2AE-83F107AA1323}" type="pres">
      <dgm:prSet presAssocID="{7BF1AD22-815F-45B1-8540-A37B91AA790D}" presName="desTx" presStyleLbl="alignAccFollowNode1" presStyleIdx="1" presStyleCnt="4">
        <dgm:presLayoutVars>
          <dgm:bulletEnabled val="1"/>
        </dgm:presLayoutVars>
      </dgm:prSet>
      <dgm:spPr/>
    </dgm:pt>
    <dgm:pt modelId="{FE8D599E-97CA-42C4-B7A1-BB189364E639}" type="pres">
      <dgm:prSet presAssocID="{FED596D2-7DF4-45F0-B262-527F46ACFC3F}" presName="space" presStyleCnt="0"/>
      <dgm:spPr/>
    </dgm:pt>
    <dgm:pt modelId="{B84BB53E-1D50-4138-9444-658159A2FFE9}" type="pres">
      <dgm:prSet presAssocID="{C7EFFD78-4E5D-4C1F-BF3F-71A9E41C2918}" presName="composite" presStyleCnt="0"/>
      <dgm:spPr/>
    </dgm:pt>
    <dgm:pt modelId="{F2276372-05BA-4808-8D99-0A25592DA944}" type="pres">
      <dgm:prSet presAssocID="{C7EFFD78-4E5D-4C1F-BF3F-71A9E41C291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FC93E394-5E33-4619-98B7-AF08B521DF37}" type="pres">
      <dgm:prSet presAssocID="{C7EFFD78-4E5D-4C1F-BF3F-71A9E41C2918}" presName="desTx" presStyleLbl="alignAccFollowNode1" presStyleIdx="2" presStyleCnt="4">
        <dgm:presLayoutVars>
          <dgm:bulletEnabled val="1"/>
        </dgm:presLayoutVars>
      </dgm:prSet>
      <dgm:spPr/>
    </dgm:pt>
    <dgm:pt modelId="{3C704E11-20AA-43DB-86AF-6B7456EC1F67}" type="pres">
      <dgm:prSet presAssocID="{EC5AEE19-2C3A-4C34-B84A-08DF2405F7D2}" presName="space" presStyleCnt="0"/>
      <dgm:spPr/>
    </dgm:pt>
    <dgm:pt modelId="{A82F25B4-95B1-4AC2-843B-8D5956584A1C}" type="pres">
      <dgm:prSet presAssocID="{B24AC802-91A8-47F7-B6CE-A1BC0E8E5D9C}" presName="composite" presStyleCnt="0"/>
      <dgm:spPr/>
    </dgm:pt>
    <dgm:pt modelId="{AD011EBA-58E5-4BFF-B44E-658784DE28CD}" type="pres">
      <dgm:prSet presAssocID="{B24AC802-91A8-47F7-B6CE-A1BC0E8E5D9C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93869174-B1DD-4619-80CF-AC690A7F104A}" type="pres">
      <dgm:prSet presAssocID="{B24AC802-91A8-47F7-B6CE-A1BC0E8E5D9C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FF932706-8C5E-4042-A3C1-71449C91B1D9}" srcId="{D8B9F944-5922-44D2-A993-126A29BA21AD}" destId="{B24AC802-91A8-47F7-B6CE-A1BC0E8E5D9C}" srcOrd="3" destOrd="0" parTransId="{5222B38E-5889-4861-AF1D-922C8FB0E9BE}" sibTransId="{D05ABEA6-8337-420D-87F4-10D1F8B56AD8}"/>
    <dgm:cxn modelId="{2A00F31E-DF6C-45DD-9089-7502A0AA59FA}" srcId="{7BF1AD22-815F-45B1-8540-A37B91AA790D}" destId="{4AD09977-CCE6-49DF-ABB5-1A5A33368A94}" srcOrd="0" destOrd="0" parTransId="{B4DF711F-BDA9-4432-9807-A054F9C1DBA4}" sibTransId="{35E899B3-381E-4DC9-89FC-E4779571BBED}"/>
    <dgm:cxn modelId="{A2B10233-AC6C-4F65-B79D-4D065F710B09}" type="presOf" srcId="{FC01B1F8-2282-4547-B90B-F1F3CF5B51F0}" destId="{93869174-B1DD-4619-80CF-AC690A7F104A}" srcOrd="0" destOrd="0" presId="urn:microsoft.com/office/officeart/2005/8/layout/hList1"/>
    <dgm:cxn modelId="{8D479D34-4D39-4759-B0AD-53195E81FDE2}" type="presOf" srcId="{B24AC802-91A8-47F7-B6CE-A1BC0E8E5D9C}" destId="{AD011EBA-58E5-4BFF-B44E-658784DE28CD}" srcOrd="0" destOrd="0" presId="urn:microsoft.com/office/officeart/2005/8/layout/hList1"/>
    <dgm:cxn modelId="{0F059B38-B1D2-4C4D-8FC4-2AD770E1AA8A}" srcId="{C7EFFD78-4E5D-4C1F-BF3F-71A9E41C2918}" destId="{57148C61-CF5B-4AF2-B016-F327DA7522D3}" srcOrd="0" destOrd="0" parTransId="{91944A3B-1BD7-49CD-9CCB-A2BA0BA21047}" sibTransId="{91AE4A3E-04F4-4DF4-9910-387BF61BC43B}"/>
    <dgm:cxn modelId="{8A4EC570-1FB8-4C0B-8FAF-DCF14728CF0E}" srcId="{B24AC802-91A8-47F7-B6CE-A1BC0E8E5D9C}" destId="{FC01B1F8-2282-4547-B90B-F1F3CF5B51F0}" srcOrd="0" destOrd="0" parTransId="{2AC19389-2F5C-44EA-84E7-2EF52BBDF26C}" sibTransId="{09C610F8-0120-4C03-94F2-A97412B49854}"/>
    <dgm:cxn modelId="{BC599174-B968-44D5-99BF-0D47DB06031C}" srcId="{D8B9F944-5922-44D2-A993-126A29BA21AD}" destId="{C7EFFD78-4E5D-4C1F-BF3F-71A9E41C2918}" srcOrd="2" destOrd="0" parTransId="{DB1FC7C1-A766-49B5-B966-EFBDE2EF5178}" sibTransId="{EC5AEE19-2C3A-4C34-B84A-08DF2405F7D2}"/>
    <dgm:cxn modelId="{4D7BB67B-E865-48C5-B86D-AF0925E0AB6E}" srcId="{C216DA48-7ADB-4814-AA36-BD02850A36EC}" destId="{53BFA54F-5AF4-46DE-ADB8-12B4B8B44E0C}" srcOrd="0" destOrd="0" parTransId="{01A47C9F-E531-47CE-B4C9-B8DAA5EAC537}" sibTransId="{C8742BEC-67CD-4ED7-88C2-606042B22A5F}"/>
    <dgm:cxn modelId="{9BC83688-B3CD-4E83-A0AA-E2F35E8A4FD8}" type="presOf" srcId="{53BFA54F-5AF4-46DE-ADB8-12B4B8B44E0C}" destId="{71CE397C-4287-4EC7-A683-918EDB8AD712}" srcOrd="0" destOrd="0" presId="urn:microsoft.com/office/officeart/2005/8/layout/hList1"/>
    <dgm:cxn modelId="{71C0AB89-6248-428E-A0E7-9F49D30C59D2}" type="presOf" srcId="{57148C61-CF5B-4AF2-B016-F327DA7522D3}" destId="{FC93E394-5E33-4619-98B7-AF08B521DF37}" srcOrd="0" destOrd="0" presId="urn:microsoft.com/office/officeart/2005/8/layout/hList1"/>
    <dgm:cxn modelId="{BE959F8D-CBA4-400C-8BB1-B02EFBADDB9C}" srcId="{D8B9F944-5922-44D2-A993-126A29BA21AD}" destId="{7BF1AD22-815F-45B1-8540-A37B91AA790D}" srcOrd="1" destOrd="0" parTransId="{463F1262-F025-44CE-80C6-6CDA6455EB21}" sibTransId="{FED596D2-7DF4-45F0-B262-527F46ACFC3F}"/>
    <dgm:cxn modelId="{6FF2BCC2-FB48-4B60-B696-78C5D6AAB118}" type="presOf" srcId="{D8B9F944-5922-44D2-A993-126A29BA21AD}" destId="{2582EDC4-DB96-4395-A764-6D715252CB61}" srcOrd="0" destOrd="0" presId="urn:microsoft.com/office/officeart/2005/8/layout/hList1"/>
    <dgm:cxn modelId="{F1716FC4-D362-4A97-B1F1-944AD9657BDD}" type="presOf" srcId="{4AD09977-CCE6-49DF-ABB5-1A5A33368A94}" destId="{B1370C93-5439-4D39-B2AE-83F107AA1323}" srcOrd="0" destOrd="0" presId="urn:microsoft.com/office/officeart/2005/8/layout/hList1"/>
    <dgm:cxn modelId="{9DBF2CC8-1BB9-4AF0-9314-113174DB6804}" type="presOf" srcId="{7BF1AD22-815F-45B1-8540-A37B91AA790D}" destId="{A21ED091-C71A-4489-8F67-5EBE543EB6B2}" srcOrd="0" destOrd="0" presId="urn:microsoft.com/office/officeart/2005/8/layout/hList1"/>
    <dgm:cxn modelId="{119BABC9-67B8-439E-9519-F29A87E93D43}" type="presOf" srcId="{C7EFFD78-4E5D-4C1F-BF3F-71A9E41C2918}" destId="{F2276372-05BA-4808-8D99-0A25592DA944}" srcOrd="0" destOrd="0" presId="urn:microsoft.com/office/officeart/2005/8/layout/hList1"/>
    <dgm:cxn modelId="{CC440ADE-5AC1-4BFC-B7B9-600F62FEFADA}" srcId="{D8B9F944-5922-44D2-A993-126A29BA21AD}" destId="{C216DA48-7ADB-4814-AA36-BD02850A36EC}" srcOrd="0" destOrd="0" parTransId="{1CEBFD7C-7D7F-4A12-BF74-5491702DCF8E}" sibTransId="{B0DD53B9-F1D6-4030-A619-498336875E8F}"/>
    <dgm:cxn modelId="{93959EFF-178E-4176-A9A1-72D3E79D3132}" type="presOf" srcId="{C216DA48-7ADB-4814-AA36-BD02850A36EC}" destId="{8989F324-BB3E-4F72-A691-65DB097176EA}" srcOrd="0" destOrd="0" presId="urn:microsoft.com/office/officeart/2005/8/layout/hList1"/>
    <dgm:cxn modelId="{D42B678B-CF07-4CE6-AE60-9133335932E8}" type="presParOf" srcId="{2582EDC4-DB96-4395-A764-6D715252CB61}" destId="{223FA805-1A45-4B00-BBCC-064816BEE562}" srcOrd="0" destOrd="0" presId="urn:microsoft.com/office/officeart/2005/8/layout/hList1"/>
    <dgm:cxn modelId="{9F721D82-7002-48B0-B312-698F418F881C}" type="presParOf" srcId="{223FA805-1A45-4B00-BBCC-064816BEE562}" destId="{8989F324-BB3E-4F72-A691-65DB097176EA}" srcOrd="0" destOrd="0" presId="urn:microsoft.com/office/officeart/2005/8/layout/hList1"/>
    <dgm:cxn modelId="{B06983D6-AAF3-4362-A0D5-DDBC523CD130}" type="presParOf" srcId="{223FA805-1A45-4B00-BBCC-064816BEE562}" destId="{71CE397C-4287-4EC7-A683-918EDB8AD712}" srcOrd="1" destOrd="0" presId="urn:microsoft.com/office/officeart/2005/8/layout/hList1"/>
    <dgm:cxn modelId="{87428041-6E2F-43F1-9D9D-9E2E4A95E37B}" type="presParOf" srcId="{2582EDC4-DB96-4395-A764-6D715252CB61}" destId="{E0DEF7C5-154F-451C-9CE4-138345277C61}" srcOrd="1" destOrd="0" presId="urn:microsoft.com/office/officeart/2005/8/layout/hList1"/>
    <dgm:cxn modelId="{451BED38-BCBA-43E5-ADFA-9BEB57C0796A}" type="presParOf" srcId="{2582EDC4-DB96-4395-A764-6D715252CB61}" destId="{AD7D4BD1-67A8-45F7-8316-971C73D87B62}" srcOrd="2" destOrd="0" presId="urn:microsoft.com/office/officeart/2005/8/layout/hList1"/>
    <dgm:cxn modelId="{5AAD2673-2E5C-4693-A34E-9F04E05B36F8}" type="presParOf" srcId="{AD7D4BD1-67A8-45F7-8316-971C73D87B62}" destId="{A21ED091-C71A-4489-8F67-5EBE543EB6B2}" srcOrd="0" destOrd="0" presId="urn:microsoft.com/office/officeart/2005/8/layout/hList1"/>
    <dgm:cxn modelId="{739C0A03-81C0-49CF-B855-F4A37C32519D}" type="presParOf" srcId="{AD7D4BD1-67A8-45F7-8316-971C73D87B62}" destId="{B1370C93-5439-4D39-B2AE-83F107AA1323}" srcOrd="1" destOrd="0" presId="urn:microsoft.com/office/officeart/2005/8/layout/hList1"/>
    <dgm:cxn modelId="{08CAB3C9-2DAE-418E-AC48-FE30F039CF7A}" type="presParOf" srcId="{2582EDC4-DB96-4395-A764-6D715252CB61}" destId="{FE8D599E-97CA-42C4-B7A1-BB189364E639}" srcOrd="3" destOrd="0" presId="urn:microsoft.com/office/officeart/2005/8/layout/hList1"/>
    <dgm:cxn modelId="{DB99ADA5-3C9E-4268-8C6B-61A80668B812}" type="presParOf" srcId="{2582EDC4-DB96-4395-A764-6D715252CB61}" destId="{B84BB53E-1D50-4138-9444-658159A2FFE9}" srcOrd="4" destOrd="0" presId="urn:microsoft.com/office/officeart/2005/8/layout/hList1"/>
    <dgm:cxn modelId="{A7C77C79-194D-4EF1-93D1-95DAAADFE44A}" type="presParOf" srcId="{B84BB53E-1D50-4138-9444-658159A2FFE9}" destId="{F2276372-05BA-4808-8D99-0A25592DA944}" srcOrd="0" destOrd="0" presId="urn:microsoft.com/office/officeart/2005/8/layout/hList1"/>
    <dgm:cxn modelId="{6FD9B06B-3183-444F-B50B-E9EA89BB7423}" type="presParOf" srcId="{B84BB53E-1D50-4138-9444-658159A2FFE9}" destId="{FC93E394-5E33-4619-98B7-AF08B521DF37}" srcOrd="1" destOrd="0" presId="urn:microsoft.com/office/officeart/2005/8/layout/hList1"/>
    <dgm:cxn modelId="{D0265C9A-5019-465E-B3CD-369775287A22}" type="presParOf" srcId="{2582EDC4-DB96-4395-A764-6D715252CB61}" destId="{3C704E11-20AA-43DB-86AF-6B7456EC1F67}" srcOrd="5" destOrd="0" presId="urn:microsoft.com/office/officeart/2005/8/layout/hList1"/>
    <dgm:cxn modelId="{A2A3DCF4-C55D-4A89-805F-D5AD90CA6B0C}" type="presParOf" srcId="{2582EDC4-DB96-4395-A764-6D715252CB61}" destId="{A82F25B4-95B1-4AC2-843B-8D5956584A1C}" srcOrd="6" destOrd="0" presId="urn:microsoft.com/office/officeart/2005/8/layout/hList1"/>
    <dgm:cxn modelId="{1298F0C2-D6E2-43ED-8E1B-F0C985C53F66}" type="presParOf" srcId="{A82F25B4-95B1-4AC2-843B-8D5956584A1C}" destId="{AD011EBA-58E5-4BFF-B44E-658784DE28CD}" srcOrd="0" destOrd="0" presId="urn:microsoft.com/office/officeart/2005/8/layout/hList1"/>
    <dgm:cxn modelId="{A1AFB061-C5D6-433E-9673-DEFE3EDD327F}" type="presParOf" srcId="{A82F25B4-95B1-4AC2-843B-8D5956584A1C}" destId="{93869174-B1DD-4619-80CF-AC690A7F104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7E4736-07D8-4184-B456-64ED45193710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54205AA-3E1C-450F-8401-139AA1655AB0}">
      <dgm:prSet/>
      <dgm:spPr/>
      <dgm:t>
        <a:bodyPr/>
        <a:lstStyle/>
        <a:p>
          <a:r>
            <a:rPr lang="en-US" b="1"/>
            <a:t>Definition</a:t>
          </a:r>
          <a:r>
            <a:rPr lang="en-US"/>
            <a:t>:</a:t>
          </a:r>
        </a:p>
      </dgm:t>
    </dgm:pt>
    <dgm:pt modelId="{0C8ABF86-8AF8-42CD-AA82-5FCD98CAD808}" type="parTrans" cxnId="{18B54D75-E2E0-432B-896B-61545275D861}">
      <dgm:prSet/>
      <dgm:spPr/>
      <dgm:t>
        <a:bodyPr/>
        <a:lstStyle/>
        <a:p>
          <a:endParaRPr lang="en-US"/>
        </a:p>
      </dgm:t>
    </dgm:pt>
    <dgm:pt modelId="{33AB3B14-B9A6-43CD-B05C-2B23960D75ED}" type="sibTrans" cxnId="{18B54D75-E2E0-432B-896B-61545275D861}">
      <dgm:prSet/>
      <dgm:spPr/>
      <dgm:t>
        <a:bodyPr/>
        <a:lstStyle/>
        <a:p>
          <a:endParaRPr lang="en-US"/>
        </a:p>
      </dgm:t>
    </dgm:pt>
    <dgm:pt modelId="{71B23440-4C37-4701-B2F5-B521460775AA}">
      <dgm:prSet/>
      <dgm:spPr/>
      <dgm:t>
        <a:bodyPr/>
        <a:lstStyle/>
        <a:p>
          <a:r>
            <a:rPr lang="en-US"/>
            <a:t>A budget is a financial plan for a specific period, outlining anticipated revenue and expenses.</a:t>
          </a:r>
        </a:p>
      </dgm:t>
    </dgm:pt>
    <dgm:pt modelId="{1F89B67A-0CE0-40AD-9271-A5448EDA4E75}" type="parTrans" cxnId="{73149949-135F-4000-9D90-2755D3E68396}">
      <dgm:prSet/>
      <dgm:spPr/>
      <dgm:t>
        <a:bodyPr/>
        <a:lstStyle/>
        <a:p>
          <a:endParaRPr lang="en-US"/>
        </a:p>
      </dgm:t>
    </dgm:pt>
    <dgm:pt modelId="{57B7542D-52F7-4AE9-BC8E-122D6846FF17}" type="sibTrans" cxnId="{73149949-135F-4000-9D90-2755D3E68396}">
      <dgm:prSet/>
      <dgm:spPr/>
      <dgm:t>
        <a:bodyPr/>
        <a:lstStyle/>
        <a:p>
          <a:endParaRPr lang="en-US"/>
        </a:p>
      </dgm:t>
    </dgm:pt>
    <dgm:pt modelId="{15A634BA-A819-4768-BE49-954FFF3453EE}">
      <dgm:prSet/>
      <dgm:spPr/>
      <dgm:t>
        <a:bodyPr/>
        <a:lstStyle/>
        <a:p>
          <a:r>
            <a:rPr lang="en-US" b="1"/>
            <a:t>Types of Budgets</a:t>
          </a:r>
          <a:r>
            <a:rPr lang="en-US"/>
            <a:t>:</a:t>
          </a:r>
        </a:p>
      </dgm:t>
    </dgm:pt>
    <dgm:pt modelId="{47423AC7-94CB-4E6B-859A-54E67A91D10A}" type="parTrans" cxnId="{38E26B3A-48D1-42E3-BED7-D5DE3A90BE16}">
      <dgm:prSet/>
      <dgm:spPr/>
      <dgm:t>
        <a:bodyPr/>
        <a:lstStyle/>
        <a:p>
          <a:endParaRPr lang="en-US"/>
        </a:p>
      </dgm:t>
    </dgm:pt>
    <dgm:pt modelId="{129FCE21-37F1-4A2D-8155-9CAD66893628}" type="sibTrans" cxnId="{38E26B3A-48D1-42E3-BED7-D5DE3A90BE16}">
      <dgm:prSet/>
      <dgm:spPr/>
      <dgm:t>
        <a:bodyPr/>
        <a:lstStyle/>
        <a:p>
          <a:endParaRPr lang="en-US"/>
        </a:p>
      </dgm:t>
    </dgm:pt>
    <dgm:pt modelId="{729F7C83-07D5-4350-ABFC-C36D6A2AEC5C}">
      <dgm:prSet/>
      <dgm:spPr/>
      <dgm:t>
        <a:bodyPr/>
        <a:lstStyle/>
        <a:p>
          <a:r>
            <a:rPr lang="en-US" b="1"/>
            <a:t>Operating Budget</a:t>
          </a:r>
          <a:r>
            <a:rPr lang="en-US"/>
            <a:t>: Daily operations.</a:t>
          </a:r>
        </a:p>
      </dgm:t>
    </dgm:pt>
    <dgm:pt modelId="{F08FA64B-4231-4F7D-817D-3370BB802C20}" type="parTrans" cxnId="{D9DE4EAB-AE0F-44AC-8F38-4F63D37D7001}">
      <dgm:prSet/>
      <dgm:spPr/>
      <dgm:t>
        <a:bodyPr/>
        <a:lstStyle/>
        <a:p>
          <a:endParaRPr lang="en-US"/>
        </a:p>
      </dgm:t>
    </dgm:pt>
    <dgm:pt modelId="{B356ADB4-0C71-4AFA-BFB3-CAB2632BCA55}" type="sibTrans" cxnId="{D9DE4EAB-AE0F-44AC-8F38-4F63D37D7001}">
      <dgm:prSet/>
      <dgm:spPr/>
      <dgm:t>
        <a:bodyPr/>
        <a:lstStyle/>
        <a:p>
          <a:endParaRPr lang="en-US"/>
        </a:p>
      </dgm:t>
    </dgm:pt>
    <dgm:pt modelId="{A719F936-9B70-48B8-BEB4-BA24B65D8FB7}">
      <dgm:prSet/>
      <dgm:spPr/>
      <dgm:t>
        <a:bodyPr/>
        <a:lstStyle/>
        <a:p>
          <a:r>
            <a:rPr lang="en-US" b="1"/>
            <a:t>Capital Budget</a:t>
          </a:r>
          <a:r>
            <a:rPr lang="en-US"/>
            <a:t>: Long-term investments.</a:t>
          </a:r>
        </a:p>
      </dgm:t>
    </dgm:pt>
    <dgm:pt modelId="{36475FC3-612E-484B-ABF0-D347AE826E91}" type="parTrans" cxnId="{23EC4194-B19D-446C-86E4-739C80719FE6}">
      <dgm:prSet/>
      <dgm:spPr/>
      <dgm:t>
        <a:bodyPr/>
        <a:lstStyle/>
        <a:p>
          <a:endParaRPr lang="en-US"/>
        </a:p>
      </dgm:t>
    </dgm:pt>
    <dgm:pt modelId="{93208B8B-F4E8-4130-AF50-CB115C84CE0C}" type="sibTrans" cxnId="{23EC4194-B19D-446C-86E4-739C80719FE6}">
      <dgm:prSet/>
      <dgm:spPr/>
      <dgm:t>
        <a:bodyPr/>
        <a:lstStyle/>
        <a:p>
          <a:endParaRPr lang="en-US"/>
        </a:p>
      </dgm:t>
    </dgm:pt>
    <dgm:pt modelId="{DAC67F07-0CFD-4FF1-9007-A4C988CB8502}">
      <dgm:prSet/>
      <dgm:spPr/>
      <dgm:t>
        <a:bodyPr/>
        <a:lstStyle/>
        <a:p>
          <a:r>
            <a:rPr lang="en-US" b="1"/>
            <a:t>Cash Budget</a:t>
          </a:r>
          <a:r>
            <a:rPr lang="en-US"/>
            <a:t>: Cash inflows and outflows.</a:t>
          </a:r>
        </a:p>
      </dgm:t>
    </dgm:pt>
    <dgm:pt modelId="{9F4B063B-27F7-40EA-A6DF-F3E9119907D7}" type="parTrans" cxnId="{4476933E-DFD7-4B4C-A7BE-41073356656C}">
      <dgm:prSet/>
      <dgm:spPr/>
      <dgm:t>
        <a:bodyPr/>
        <a:lstStyle/>
        <a:p>
          <a:endParaRPr lang="en-US"/>
        </a:p>
      </dgm:t>
    </dgm:pt>
    <dgm:pt modelId="{628A79FB-3636-442A-9AD8-120B27950A2A}" type="sibTrans" cxnId="{4476933E-DFD7-4B4C-A7BE-41073356656C}">
      <dgm:prSet/>
      <dgm:spPr/>
      <dgm:t>
        <a:bodyPr/>
        <a:lstStyle/>
        <a:p>
          <a:endParaRPr lang="en-US"/>
        </a:p>
      </dgm:t>
    </dgm:pt>
    <dgm:pt modelId="{A15E6D78-F6DD-4E7A-9744-5C94C6169655}">
      <dgm:prSet/>
      <dgm:spPr/>
      <dgm:t>
        <a:bodyPr/>
        <a:lstStyle/>
        <a:p>
          <a:r>
            <a:rPr lang="en-US" b="1"/>
            <a:t>Importance</a:t>
          </a:r>
          <a:r>
            <a:rPr lang="en-US"/>
            <a:t>:</a:t>
          </a:r>
        </a:p>
      </dgm:t>
    </dgm:pt>
    <dgm:pt modelId="{95A09903-112C-4B82-B19F-7BE075D53537}" type="parTrans" cxnId="{A75C69E8-1F56-4A2E-AF58-9356B4C8091D}">
      <dgm:prSet/>
      <dgm:spPr/>
      <dgm:t>
        <a:bodyPr/>
        <a:lstStyle/>
        <a:p>
          <a:endParaRPr lang="en-US"/>
        </a:p>
      </dgm:t>
    </dgm:pt>
    <dgm:pt modelId="{58C50B1D-E250-4916-A214-C3BCC4F8F703}" type="sibTrans" cxnId="{A75C69E8-1F56-4A2E-AF58-9356B4C8091D}">
      <dgm:prSet/>
      <dgm:spPr/>
      <dgm:t>
        <a:bodyPr/>
        <a:lstStyle/>
        <a:p>
          <a:endParaRPr lang="en-US"/>
        </a:p>
      </dgm:t>
    </dgm:pt>
    <dgm:pt modelId="{BFA7C904-0DDD-4342-9072-FE7F6D14D7CB}">
      <dgm:prSet/>
      <dgm:spPr/>
      <dgm:t>
        <a:bodyPr/>
        <a:lstStyle/>
        <a:p>
          <a:r>
            <a:rPr lang="en-US"/>
            <a:t>Helps in resource allocation, monitoring performance, and financial planning.</a:t>
          </a:r>
        </a:p>
      </dgm:t>
    </dgm:pt>
    <dgm:pt modelId="{281E93E9-1A5A-474E-81E0-B471D7D27CB8}" type="parTrans" cxnId="{9B4730CE-3BE1-4778-949A-0DAFD5DF884C}">
      <dgm:prSet/>
      <dgm:spPr/>
      <dgm:t>
        <a:bodyPr/>
        <a:lstStyle/>
        <a:p>
          <a:endParaRPr lang="en-US"/>
        </a:p>
      </dgm:t>
    </dgm:pt>
    <dgm:pt modelId="{CFBCF60D-F7D1-4499-B8E5-1D016D081EED}" type="sibTrans" cxnId="{9B4730CE-3BE1-4778-949A-0DAFD5DF884C}">
      <dgm:prSet/>
      <dgm:spPr/>
      <dgm:t>
        <a:bodyPr/>
        <a:lstStyle/>
        <a:p>
          <a:endParaRPr lang="en-US"/>
        </a:p>
      </dgm:t>
    </dgm:pt>
    <dgm:pt modelId="{458E7CE8-1BE1-49CD-BBC0-AE8A4F36178C}" type="pres">
      <dgm:prSet presAssocID="{1A7E4736-07D8-4184-B456-64ED451937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2BEB5A4-DAB1-49BD-9F6F-6407CA58DB96}" type="pres">
      <dgm:prSet presAssocID="{554205AA-3E1C-450F-8401-139AA1655AB0}" presName="horFlow" presStyleCnt="0"/>
      <dgm:spPr/>
    </dgm:pt>
    <dgm:pt modelId="{655482FA-4CC0-4120-922A-3906A581C33E}" type="pres">
      <dgm:prSet presAssocID="{554205AA-3E1C-450F-8401-139AA1655AB0}" presName="bigChev" presStyleLbl="node1" presStyleIdx="0" presStyleCnt="3"/>
      <dgm:spPr/>
    </dgm:pt>
    <dgm:pt modelId="{40E879BD-31AC-4788-8DB2-183115C22576}" type="pres">
      <dgm:prSet presAssocID="{1F89B67A-0CE0-40AD-9271-A5448EDA4E75}" presName="parTrans" presStyleCnt="0"/>
      <dgm:spPr/>
    </dgm:pt>
    <dgm:pt modelId="{B1827146-C1EB-4190-A775-D15D89332564}" type="pres">
      <dgm:prSet presAssocID="{71B23440-4C37-4701-B2F5-B521460775AA}" presName="node" presStyleLbl="alignAccFollowNode1" presStyleIdx="0" presStyleCnt="5">
        <dgm:presLayoutVars>
          <dgm:bulletEnabled val="1"/>
        </dgm:presLayoutVars>
      </dgm:prSet>
      <dgm:spPr/>
    </dgm:pt>
    <dgm:pt modelId="{0E640F18-0841-4333-9B88-A220A3E01DFB}" type="pres">
      <dgm:prSet presAssocID="{554205AA-3E1C-450F-8401-139AA1655AB0}" presName="vSp" presStyleCnt="0"/>
      <dgm:spPr/>
    </dgm:pt>
    <dgm:pt modelId="{DB6F6664-3267-414F-B0B7-63214D56A76E}" type="pres">
      <dgm:prSet presAssocID="{15A634BA-A819-4768-BE49-954FFF3453EE}" presName="horFlow" presStyleCnt="0"/>
      <dgm:spPr/>
    </dgm:pt>
    <dgm:pt modelId="{CB12E823-C6DA-4EDA-9A97-99D10573D338}" type="pres">
      <dgm:prSet presAssocID="{15A634BA-A819-4768-BE49-954FFF3453EE}" presName="bigChev" presStyleLbl="node1" presStyleIdx="1" presStyleCnt="3"/>
      <dgm:spPr/>
    </dgm:pt>
    <dgm:pt modelId="{A6A402C0-AC17-4714-A7F2-3843A049E277}" type="pres">
      <dgm:prSet presAssocID="{F08FA64B-4231-4F7D-817D-3370BB802C20}" presName="parTrans" presStyleCnt="0"/>
      <dgm:spPr/>
    </dgm:pt>
    <dgm:pt modelId="{B03CAE96-CCA4-4BA5-A597-F912E9102583}" type="pres">
      <dgm:prSet presAssocID="{729F7C83-07D5-4350-ABFC-C36D6A2AEC5C}" presName="node" presStyleLbl="alignAccFollowNode1" presStyleIdx="1" presStyleCnt="5">
        <dgm:presLayoutVars>
          <dgm:bulletEnabled val="1"/>
        </dgm:presLayoutVars>
      </dgm:prSet>
      <dgm:spPr/>
    </dgm:pt>
    <dgm:pt modelId="{7D0A9DB9-6D3B-4299-88A7-5037D32DFEDB}" type="pres">
      <dgm:prSet presAssocID="{B356ADB4-0C71-4AFA-BFB3-CAB2632BCA55}" presName="sibTrans" presStyleCnt="0"/>
      <dgm:spPr/>
    </dgm:pt>
    <dgm:pt modelId="{0FC35A6A-B238-4FBE-BD70-2A704BB17466}" type="pres">
      <dgm:prSet presAssocID="{A719F936-9B70-48B8-BEB4-BA24B65D8FB7}" presName="node" presStyleLbl="alignAccFollowNode1" presStyleIdx="2" presStyleCnt="5">
        <dgm:presLayoutVars>
          <dgm:bulletEnabled val="1"/>
        </dgm:presLayoutVars>
      </dgm:prSet>
      <dgm:spPr/>
    </dgm:pt>
    <dgm:pt modelId="{B80EDD8C-5663-4215-86EF-86BBDCBD0744}" type="pres">
      <dgm:prSet presAssocID="{93208B8B-F4E8-4130-AF50-CB115C84CE0C}" presName="sibTrans" presStyleCnt="0"/>
      <dgm:spPr/>
    </dgm:pt>
    <dgm:pt modelId="{965BC03F-0192-4685-8571-5240AE5F8F53}" type="pres">
      <dgm:prSet presAssocID="{DAC67F07-0CFD-4FF1-9007-A4C988CB8502}" presName="node" presStyleLbl="alignAccFollowNode1" presStyleIdx="3" presStyleCnt="5">
        <dgm:presLayoutVars>
          <dgm:bulletEnabled val="1"/>
        </dgm:presLayoutVars>
      </dgm:prSet>
      <dgm:spPr/>
    </dgm:pt>
    <dgm:pt modelId="{2FF11810-3EB9-449D-8D29-446E703A9A81}" type="pres">
      <dgm:prSet presAssocID="{15A634BA-A819-4768-BE49-954FFF3453EE}" presName="vSp" presStyleCnt="0"/>
      <dgm:spPr/>
    </dgm:pt>
    <dgm:pt modelId="{ACAD6E1E-A83C-4CBD-BD69-1BA5AF908608}" type="pres">
      <dgm:prSet presAssocID="{A15E6D78-F6DD-4E7A-9744-5C94C6169655}" presName="horFlow" presStyleCnt="0"/>
      <dgm:spPr/>
    </dgm:pt>
    <dgm:pt modelId="{B86B36DC-C0C5-4607-9487-AEE4D3BF4F47}" type="pres">
      <dgm:prSet presAssocID="{A15E6D78-F6DD-4E7A-9744-5C94C6169655}" presName="bigChev" presStyleLbl="node1" presStyleIdx="2" presStyleCnt="3"/>
      <dgm:spPr/>
    </dgm:pt>
    <dgm:pt modelId="{F81BA15C-21E9-4DF6-985E-7602A5A8EDBB}" type="pres">
      <dgm:prSet presAssocID="{281E93E9-1A5A-474E-81E0-B471D7D27CB8}" presName="parTrans" presStyleCnt="0"/>
      <dgm:spPr/>
    </dgm:pt>
    <dgm:pt modelId="{4CCFADB9-2DB0-4746-97A2-E89520B2BED8}" type="pres">
      <dgm:prSet presAssocID="{BFA7C904-0DDD-4342-9072-FE7F6D14D7CB}" presName="node" presStyleLbl="alignAccFollowNode1" presStyleIdx="4" presStyleCnt="5">
        <dgm:presLayoutVars>
          <dgm:bulletEnabled val="1"/>
        </dgm:presLayoutVars>
      </dgm:prSet>
      <dgm:spPr/>
    </dgm:pt>
  </dgm:ptLst>
  <dgm:cxnLst>
    <dgm:cxn modelId="{D7E3FC11-C3E5-49E2-98A9-9A764971192D}" type="presOf" srcId="{A15E6D78-F6DD-4E7A-9744-5C94C6169655}" destId="{B86B36DC-C0C5-4607-9487-AEE4D3BF4F47}" srcOrd="0" destOrd="0" presId="urn:microsoft.com/office/officeart/2005/8/layout/lProcess3"/>
    <dgm:cxn modelId="{38E26B3A-48D1-42E3-BED7-D5DE3A90BE16}" srcId="{1A7E4736-07D8-4184-B456-64ED45193710}" destId="{15A634BA-A819-4768-BE49-954FFF3453EE}" srcOrd="1" destOrd="0" parTransId="{47423AC7-94CB-4E6B-859A-54E67A91D10A}" sibTransId="{129FCE21-37F1-4A2D-8155-9CAD66893628}"/>
    <dgm:cxn modelId="{E7920D3D-3C3B-4DC7-96FF-504E817D2E0D}" type="presOf" srcId="{554205AA-3E1C-450F-8401-139AA1655AB0}" destId="{655482FA-4CC0-4120-922A-3906A581C33E}" srcOrd="0" destOrd="0" presId="urn:microsoft.com/office/officeart/2005/8/layout/lProcess3"/>
    <dgm:cxn modelId="{4476933E-DFD7-4B4C-A7BE-41073356656C}" srcId="{15A634BA-A819-4768-BE49-954FFF3453EE}" destId="{DAC67F07-0CFD-4FF1-9007-A4C988CB8502}" srcOrd="2" destOrd="0" parTransId="{9F4B063B-27F7-40EA-A6DF-F3E9119907D7}" sibTransId="{628A79FB-3636-442A-9AD8-120B27950A2A}"/>
    <dgm:cxn modelId="{07C9E35D-A479-4459-BC33-D02536C1A9C3}" type="presOf" srcId="{DAC67F07-0CFD-4FF1-9007-A4C988CB8502}" destId="{965BC03F-0192-4685-8571-5240AE5F8F53}" srcOrd="0" destOrd="0" presId="urn:microsoft.com/office/officeart/2005/8/layout/lProcess3"/>
    <dgm:cxn modelId="{04497A45-0D52-4142-A2E7-0B502365D168}" type="presOf" srcId="{71B23440-4C37-4701-B2F5-B521460775AA}" destId="{B1827146-C1EB-4190-A775-D15D89332564}" srcOrd="0" destOrd="0" presId="urn:microsoft.com/office/officeart/2005/8/layout/lProcess3"/>
    <dgm:cxn modelId="{73149949-135F-4000-9D90-2755D3E68396}" srcId="{554205AA-3E1C-450F-8401-139AA1655AB0}" destId="{71B23440-4C37-4701-B2F5-B521460775AA}" srcOrd="0" destOrd="0" parTransId="{1F89B67A-0CE0-40AD-9271-A5448EDA4E75}" sibTransId="{57B7542D-52F7-4AE9-BC8E-122D6846FF17}"/>
    <dgm:cxn modelId="{18B54D75-E2E0-432B-896B-61545275D861}" srcId="{1A7E4736-07D8-4184-B456-64ED45193710}" destId="{554205AA-3E1C-450F-8401-139AA1655AB0}" srcOrd="0" destOrd="0" parTransId="{0C8ABF86-8AF8-42CD-AA82-5FCD98CAD808}" sibTransId="{33AB3B14-B9A6-43CD-B05C-2B23960D75ED}"/>
    <dgm:cxn modelId="{6736268A-EC83-43C9-AFC8-59F0B1A87540}" type="presOf" srcId="{729F7C83-07D5-4350-ABFC-C36D6A2AEC5C}" destId="{B03CAE96-CCA4-4BA5-A597-F912E9102583}" srcOrd="0" destOrd="0" presId="urn:microsoft.com/office/officeart/2005/8/layout/lProcess3"/>
    <dgm:cxn modelId="{23EC4194-B19D-446C-86E4-739C80719FE6}" srcId="{15A634BA-A819-4768-BE49-954FFF3453EE}" destId="{A719F936-9B70-48B8-BEB4-BA24B65D8FB7}" srcOrd="1" destOrd="0" parTransId="{36475FC3-612E-484B-ABF0-D347AE826E91}" sibTransId="{93208B8B-F4E8-4130-AF50-CB115C84CE0C}"/>
    <dgm:cxn modelId="{31EC1896-6B03-4929-8409-A8432208B0D0}" type="presOf" srcId="{15A634BA-A819-4768-BE49-954FFF3453EE}" destId="{CB12E823-C6DA-4EDA-9A97-99D10573D338}" srcOrd="0" destOrd="0" presId="urn:microsoft.com/office/officeart/2005/8/layout/lProcess3"/>
    <dgm:cxn modelId="{D9DE4EAB-AE0F-44AC-8F38-4F63D37D7001}" srcId="{15A634BA-A819-4768-BE49-954FFF3453EE}" destId="{729F7C83-07D5-4350-ABFC-C36D6A2AEC5C}" srcOrd="0" destOrd="0" parTransId="{F08FA64B-4231-4F7D-817D-3370BB802C20}" sibTransId="{B356ADB4-0C71-4AFA-BFB3-CAB2632BCA55}"/>
    <dgm:cxn modelId="{33B166C6-736A-43D7-A777-1E622B985F2D}" type="presOf" srcId="{1A7E4736-07D8-4184-B456-64ED45193710}" destId="{458E7CE8-1BE1-49CD-BBC0-AE8A4F36178C}" srcOrd="0" destOrd="0" presId="urn:microsoft.com/office/officeart/2005/8/layout/lProcess3"/>
    <dgm:cxn modelId="{9B4730CE-3BE1-4778-949A-0DAFD5DF884C}" srcId="{A15E6D78-F6DD-4E7A-9744-5C94C6169655}" destId="{BFA7C904-0DDD-4342-9072-FE7F6D14D7CB}" srcOrd="0" destOrd="0" parTransId="{281E93E9-1A5A-474E-81E0-B471D7D27CB8}" sibTransId="{CFBCF60D-F7D1-4499-B8E5-1D016D081EED}"/>
    <dgm:cxn modelId="{9AA65CE0-8E83-4813-9C2C-D96AAB650BDC}" type="presOf" srcId="{A719F936-9B70-48B8-BEB4-BA24B65D8FB7}" destId="{0FC35A6A-B238-4FBE-BD70-2A704BB17466}" srcOrd="0" destOrd="0" presId="urn:microsoft.com/office/officeart/2005/8/layout/lProcess3"/>
    <dgm:cxn modelId="{A75C69E8-1F56-4A2E-AF58-9356B4C8091D}" srcId="{1A7E4736-07D8-4184-B456-64ED45193710}" destId="{A15E6D78-F6DD-4E7A-9744-5C94C6169655}" srcOrd="2" destOrd="0" parTransId="{95A09903-112C-4B82-B19F-7BE075D53537}" sibTransId="{58C50B1D-E250-4916-A214-C3BCC4F8F703}"/>
    <dgm:cxn modelId="{A80AE7FA-A0F8-495F-A12D-9C001671BAC4}" type="presOf" srcId="{BFA7C904-0DDD-4342-9072-FE7F6D14D7CB}" destId="{4CCFADB9-2DB0-4746-97A2-E89520B2BED8}" srcOrd="0" destOrd="0" presId="urn:microsoft.com/office/officeart/2005/8/layout/lProcess3"/>
    <dgm:cxn modelId="{15113E84-038A-46EE-8E62-04270E63890A}" type="presParOf" srcId="{458E7CE8-1BE1-49CD-BBC0-AE8A4F36178C}" destId="{42BEB5A4-DAB1-49BD-9F6F-6407CA58DB96}" srcOrd="0" destOrd="0" presId="urn:microsoft.com/office/officeart/2005/8/layout/lProcess3"/>
    <dgm:cxn modelId="{EF8A2793-D65B-4892-AEB8-C06CCD788B53}" type="presParOf" srcId="{42BEB5A4-DAB1-49BD-9F6F-6407CA58DB96}" destId="{655482FA-4CC0-4120-922A-3906A581C33E}" srcOrd="0" destOrd="0" presId="urn:microsoft.com/office/officeart/2005/8/layout/lProcess3"/>
    <dgm:cxn modelId="{3D036998-0501-4656-8143-BFEF0580EB09}" type="presParOf" srcId="{42BEB5A4-DAB1-49BD-9F6F-6407CA58DB96}" destId="{40E879BD-31AC-4788-8DB2-183115C22576}" srcOrd="1" destOrd="0" presId="urn:microsoft.com/office/officeart/2005/8/layout/lProcess3"/>
    <dgm:cxn modelId="{1AFF3541-A663-4600-B970-1FF57463786B}" type="presParOf" srcId="{42BEB5A4-DAB1-49BD-9F6F-6407CA58DB96}" destId="{B1827146-C1EB-4190-A775-D15D89332564}" srcOrd="2" destOrd="0" presId="urn:microsoft.com/office/officeart/2005/8/layout/lProcess3"/>
    <dgm:cxn modelId="{E06F2053-AF24-45D7-8E86-E3D47D6B24A5}" type="presParOf" srcId="{458E7CE8-1BE1-49CD-BBC0-AE8A4F36178C}" destId="{0E640F18-0841-4333-9B88-A220A3E01DFB}" srcOrd="1" destOrd="0" presId="urn:microsoft.com/office/officeart/2005/8/layout/lProcess3"/>
    <dgm:cxn modelId="{9532A0CE-8F9E-47FE-BAB8-0E07694DA394}" type="presParOf" srcId="{458E7CE8-1BE1-49CD-BBC0-AE8A4F36178C}" destId="{DB6F6664-3267-414F-B0B7-63214D56A76E}" srcOrd="2" destOrd="0" presId="urn:microsoft.com/office/officeart/2005/8/layout/lProcess3"/>
    <dgm:cxn modelId="{CF07A028-7141-49E4-B7B0-4321CAB2D73E}" type="presParOf" srcId="{DB6F6664-3267-414F-B0B7-63214D56A76E}" destId="{CB12E823-C6DA-4EDA-9A97-99D10573D338}" srcOrd="0" destOrd="0" presId="urn:microsoft.com/office/officeart/2005/8/layout/lProcess3"/>
    <dgm:cxn modelId="{05E7D7B3-CB3F-4727-BB5D-B3C06DD360BD}" type="presParOf" srcId="{DB6F6664-3267-414F-B0B7-63214D56A76E}" destId="{A6A402C0-AC17-4714-A7F2-3843A049E277}" srcOrd="1" destOrd="0" presId="urn:microsoft.com/office/officeart/2005/8/layout/lProcess3"/>
    <dgm:cxn modelId="{3272CC25-CF6E-41FF-8517-80CD21884682}" type="presParOf" srcId="{DB6F6664-3267-414F-B0B7-63214D56A76E}" destId="{B03CAE96-CCA4-4BA5-A597-F912E9102583}" srcOrd="2" destOrd="0" presId="urn:microsoft.com/office/officeart/2005/8/layout/lProcess3"/>
    <dgm:cxn modelId="{77AC29C9-04A7-4B89-B032-2ECC54771757}" type="presParOf" srcId="{DB6F6664-3267-414F-B0B7-63214D56A76E}" destId="{7D0A9DB9-6D3B-4299-88A7-5037D32DFEDB}" srcOrd="3" destOrd="0" presId="urn:microsoft.com/office/officeart/2005/8/layout/lProcess3"/>
    <dgm:cxn modelId="{05CEE1B0-E509-4E0C-BDC3-F51B81926B27}" type="presParOf" srcId="{DB6F6664-3267-414F-B0B7-63214D56A76E}" destId="{0FC35A6A-B238-4FBE-BD70-2A704BB17466}" srcOrd="4" destOrd="0" presId="urn:microsoft.com/office/officeart/2005/8/layout/lProcess3"/>
    <dgm:cxn modelId="{7DC6B28C-6725-48C7-8C4E-73AD795EBD84}" type="presParOf" srcId="{DB6F6664-3267-414F-B0B7-63214D56A76E}" destId="{B80EDD8C-5663-4215-86EF-86BBDCBD0744}" srcOrd="5" destOrd="0" presId="urn:microsoft.com/office/officeart/2005/8/layout/lProcess3"/>
    <dgm:cxn modelId="{9C7DEDF9-B980-46DB-A3CB-FA4899C86F42}" type="presParOf" srcId="{DB6F6664-3267-414F-B0B7-63214D56A76E}" destId="{965BC03F-0192-4685-8571-5240AE5F8F53}" srcOrd="6" destOrd="0" presId="urn:microsoft.com/office/officeart/2005/8/layout/lProcess3"/>
    <dgm:cxn modelId="{F8D58879-64BB-4DBF-8AD8-A6871D8128BD}" type="presParOf" srcId="{458E7CE8-1BE1-49CD-BBC0-AE8A4F36178C}" destId="{2FF11810-3EB9-449D-8D29-446E703A9A81}" srcOrd="3" destOrd="0" presId="urn:microsoft.com/office/officeart/2005/8/layout/lProcess3"/>
    <dgm:cxn modelId="{5D44B38F-7D14-4EDF-8886-B052A7A68E1A}" type="presParOf" srcId="{458E7CE8-1BE1-49CD-BBC0-AE8A4F36178C}" destId="{ACAD6E1E-A83C-4CBD-BD69-1BA5AF908608}" srcOrd="4" destOrd="0" presId="urn:microsoft.com/office/officeart/2005/8/layout/lProcess3"/>
    <dgm:cxn modelId="{5FEE740F-AB69-4A3F-B0EE-FE8644A1716A}" type="presParOf" srcId="{ACAD6E1E-A83C-4CBD-BD69-1BA5AF908608}" destId="{B86B36DC-C0C5-4607-9487-AEE4D3BF4F47}" srcOrd="0" destOrd="0" presId="urn:microsoft.com/office/officeart/2005/8/layout/lProcess3"/>
    <dgm:cxn modelId="{80B3C5DE-A89E-4D05-BCAB-2FE0F6E40569}" type="presParOf" srcId="{ACAD6E1E-A83C-4CBD-BD69-1BA5AF908608}" destId="{F81BA15C-21E9-4DF6-985E-7602A5A8EDBB}" srcOrd="1" destOrd="0" presId="urn:microsoft.com/office/officeart/2005/8/layout/lProcess3"/>
    <dgm:cxn modelId="{545D122A-B254-461E-ADB2-F18CEF76B302}" type="presParOf" srcId="{ACAD6E1E-A83C-4CBD-BD69-1BA5AF908608}" destId="{4CCFADB9-2DB0-4746-97A2-E89520B2BED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0EA5C3-0C22-4E99-950B-20D4A1B2FB2D}" type="doc">
      <dgm:prSet loTypeId="urn:microsoft.com/office/officeart/2005/8/layout/lProcess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3D9B65DE-D6CD-49E1-A8B0-5DED9D9158EA}">
      <dgm:prSet/>
      <dgm:spPr/>
      <dgm:t>
        <a:bodyPr/>
        <a:lstStyle/>
        <a:p>
          <a:r>
            <a:rPr lang="en-US" b="1"/>
            <a:t>Fixed Costs</a:t>
          </a:r>
          <a:r>
            <a:rPr lang="en-US"/>
            <a:t>:</a:t>
          </a:r>
        </a:p>
      </dgm:t>
    </dgm:pt>
    <dgm:pt modelId="{3C24120F-1728-4D74-85F8-D4CEAD13322D}" type="parTrans" cxnId="{4FCE4EA5-D4D5-4808-9950-4963A4D87901}">
      <dgm:prSet/>
      <dgm:spPr/>
      <dgm:t>
        <a:bodyPr/>
        <a:lstStyle/>
        <a:p>
          <a:endParaRPr lang="en-US"/>
        </a:p>
      </dgm:t>
    </dgm:pt>
    <dgm:pt modelId="{91799312-9040-41E3-B74C-0D54867FA767}" type="sibTrans" cxnId="{4FCE4EA5-D4D5-4808-9950-4963A4D87901}">
      <dgm:prSet/>
      <dgm:spPr/>
      <dgm:t>
        <a:bodyPr/>
        <a:lstStyle/>
        <a:p>
          <a:endParaRPr lang="en-US"/>
        </a:p>
      </dgm:t>
    </dgm:pt>
    <dgm:pt modelId="{74D1B0D8-DF7E-4E0C-8584-118D32B5F365}">
      <dgm:prSet/>
      <dgm:spPr/>
      <dgm:t>
        <a:bodyPr/>
        <a:lstStyle/>
        <a:p>
          <a:r>
            <a:rPr lang="en-US"/>
            <a:t>Costs that remain constant regardless of production levels (e.g., rent).</a:t>
          </a:r>
        </a:p>
      </dgm:t>
    </dgm:pt>
    <dgm:pt modelId="{3A198587-FF48-43FE-B69E-0AF92F7C06AA}" type="parTrans" cxnId="{36BD3A41-2181-42AD-9B5C-D270BED953A3}">
      <dgm:prSet/>
      <dgm:spPr/>
      <dgm:t>
        <a:bodyPr/>
        <a:lstStyle/>
        <a:p>
          <a:endParaRPr lang="en-US"/>
        </a:p>
      </dgm:t>
    </dgm:pt>
    <dgm:pt modelId="{5B18ABE3-A9FE-4509-8E6C-E39159F4E2FD}" type="sibTrans" cxnId="{36BD3A41-2181-42AD-9B5C-D270BED953A3}">
      <dgm:prSet/>
      <dgm:spPr/>
      <dgm:t>
        <a:bodyPr/>
        <a:lstStyle/>
        <a:p>
          <a:endParaRPr lang="en-US"/>
        </a:p>
      </dgm:t>
    </dgm:pt>
    <dgm:pt modelId="{2F571D24-FCDD-4ECB-9A00-49DCC405A34C}">
      <dgm:prSet/>
      <dgm:spPr/>
      <dgm:t>
        <a:bodyPr/>
        <a:lstStyle/>
        <a:p>
          <a:r>
            <a:rPr lang="en-US" b="1"/>
            <a:t>Variable Costs</a:t>
          </a:r>
          <a:r>
            <a:rPr lang="en-US"/>
            <a:t>:</a:t>
          </a:r>
        </a:p>
      </dgm:t>
    </dgm:pt>
    <dgm:pt modelId="{4B239644-92AB-4CA1-9095-C4D341BF123F}" type="parTrans" cxnId="{05459B64-8A5A-4725-82BD-E40A1D598FF9}">
      <dgm:prSet/>
      <dgm:spPr/>
      <dgm:t>
        <a:bodyPr/>
        <a:lstStyle/>
        <a:p>
          <a:endParaRPr lang="en-US"/>
        </a:p>
      </dgm:t>
    </dgm:pt>
    <dgm:pt modelId="{97F3A0DB-F649-49C2-AC74-FA8A880E4F3B}" type="sibTrans" cxnId="{05459B64-8A5A-4725-82BD-E40A1D598FF9}">
      <dgm:prSet/>
      <dgm:spPr/>
      <dgm:t>
        <a:bodyPr/>
        <a:lstStyle/>
        <a:p>
          <a:endParaRPr lang="en-US"/>
        </a:p>
      </dgm:t>
    </dgm:pt>
    <dgm:pt modelId="{3817065D-74F7-43C7-8C5C-3F886F43555E}">
      <dgm:prSet/>
      <dgm:spPr/>
      <dgm:t>
        <a:bodyPr/>
        <a:lstStyle/>
        <a:p>
          <a:r>
            <a:rPr lang="en-US"/>
            <a:t>Costs that vary with production levels (e.g., raw materials).</a:t>
          </a:r>
        </a:p>
      </dgm:t>
    </dgm:pt>
    <dgm:pt modelId="{F76F2199-18BA-4CDA-BB60-E82B3BD101F4}" type="parTrans" cxnId="{38C4F4A5-09E6-4435-BAC3-89B2D065C6B4}">
      <dgm:prSet/>
      <dgm:spPr/>
      <dgm:t>
        <a:bodyPr/>
        <a:lstStyle/>
        <a:p>
          <a:endParaRPr lang="en-US"/>
        </a:p>
      </dgm:t>
    </dgm:pt>
    <dgm:pt modelId="{7C5B2AE2-B70C-49B1-A3C1-428046598ADA}" type="sibTrans" cxnId="{38C4F4A5-09E6-4435-BAC3-89B2D065C6B4}">
      <dgm:prSet/>
      <dgm:spPr/>
      <dgm:t>
        <a:bodyPr/>
        <a:lstStyle/>
        <a:p>
          <a:endParaRPr lang="en-US"/>
        </a:p>
      </dgm:t>
    </dgm:pt>
    <dgm:pt modelId="{0B7BFE3C-AB51-402B-A0B9-B1257E0DB5EB}">
      <dgm:prSet/>
      <dgm:spPr/>
      <dgm:t>
        <a:bodyPr/>
        <a:lstStyle/>
        <a:p>
          <a:r>
            <a:rPr lang="en-US" b="1"/>
            <a:t>Direct and Indirect Costs</a:t>
          </a:r>
          <a:r>
            <a:rPr lang="en-US"/>
            <a:t>:</a:t>
          </a:r>
        </a:p>
      </dgm:t>
    </dgm:pt>
    <dgm:pt modelId="{ED19A39A-2651-41FD-8824-80A360B07BF4}" type="parTrans" cxnId="{8A59358D-C9A7-4E50-BEB6-FFAD259FFD92}">
      <dgm:prSet/>
      <dgm:spPr/>
      <dgm:t>
        <a:bodyPr/>
        <a:lstStyle/>
        <a:p>
          <a:endParaRPr lang="en-US"/>
        </a:p>
      </dgm:t>
    </dgm:pt>
    <dgm:pt modelId="{D858E808-D084-4D4A-960E-8A2F0E1B6B4A}" type="sibTrans" cxnId="{8A59358D-C9A7-4E50-BEB6-FFAD259FFD92}">
      <dgm:prSet/>
      <dgm:spPr/>
      <dgm:t>
        <a:bodyPr/>
        <a:lstStyle/>
        <a:p>
          <a:endParaRPr lang="en-US"/>
        </a:p>
      </dgm:t>
    </dgm:pt>
    <dgm:pt modelId="{E82A871A-B1D4-4279-BCE5-0412B2394669}">
      <dgm:prSet/>
      <dgm:spPr/>
      <dgm:t>
        <a:bodyPr/>
        <a:lstStyle/>
        <a:p>
          <a:r>
            <a:rPr lang="en-US"/>
            <a:t>Directly attributable to a product (e.g., labor) vs. indirect (e.g., utilities).</a:t>
          </a:r>
        </a:p>
      </dgm:t>
    </dgm:pt>
    <dgm:pt modelId="{FD431463-8704-4BDC-9B4B-BE91DCC49A63}" type="parTrans" cxnId="{7C9C0F30-D6EF-4639-AE22-33D17206F078}">
      <dgm:prSet/>
      <dgm:spPr/>
      <dgm:t>
        <a:bodyPr/>
        <a:lstStyle/>
        <a:p>
          <a:endParaRPr lang="en-US"/>
        </a:p>
      </dgm:t>
    </dgm:pt>
    <dgm:pt modelId="{945743F2-2A21-4A23-846A-3DE116FED430}" type="sibTrans" cxnId="{7C9C0F30-D6EF-4639-AE22-33D17206F078}">
      <dgm:prSet/>
      <dgm:spPr/>
      <dgm:t>
        <a:bodyPr/>
        <a:lstStyle/>
        <a:p>
          <a:endParaRPr lang="en-US"/>
        </a:p>
      </dgm:t>
    </dgm:pt>
    <dgm:pt modelId="{0D05FB04-40B9-471F-9157-F47BD8695EFA}">
      <dgm:prSet/>
      <dgm:spPr/>
      <dgm:t>
        <a:bodyPr/>
        <a:lstStyle/>
        <a:p>
          <a:r>
            <a:rPr lang="en-US" b="1"/>
            <a:t>Importance</a:t>
          </a:r>
          <a:r>
            <a:rPr lang="en-US"/>
            <a:t>:</a:t>
          </a:r>
        </a:p>
      </dgm:t>
    </dgm:pt>
    <dgm:pt modelId="{CD8F8208-62E5-41A5-BC19-9E8E8BE28BF2}" type="parTrans" cxnId="{84D2F29D-96D3-4FE3-9A1D-213E1E71A736}">
      <dgm:prSet/>
      <dgm:spPr/>
      <dgm:t>
        <a:bodyPr/>
        <a:lstStyle/>
        <a:p>
          <a:endParaRPr lang="en-US"/>
        </a:p>
      </dgm:t>
    </dgm:pt>
    <dgm:pt modelId="{8DA53397-8133-473F-B5AE-6839A2433102}" type="sibTrans" cxnId="{84D2F29D-96D3-4FE3-9A1D-213E1E71A736}">
      <dgm:prSet/>
      <dgm:spPr/>
      <dgm:t>
        <a:bodyPr/>
        <a:lstStyle/>
        <a:p>
          <a:endParaRPr lang="en-US"/>
        </a:p>
      </dgm:t>
    </dgm:pt>
    <dgm:pt modelId="{4C35F52B-A2F2-4713-9BFD-87E2747F62DB}">
      <dgm:prSet/>
      <dgm:spPr/>
      <dgm:t>
        <a:bodyPr/>
        <a:lstStyle/>
        <a:p>
          <a:r>
            <a:rPr lang="en-US"/>
            <a:t>Understanding costs helps in setting prices and managing profitability.</a:t>
          </a:r>
        </a:p>
      </dgm:t>
    </dgm:pt>
    <dgm:pt modelId="{70A7D8B5-CA4A-45BE-8B0A-2D43EFDB74AA}" type="parTrans" cxnId="{AA27DA47-50EA-49D2-9FC0-93D5E1494614}">
      <dgm:prSet/>
      <dgm:spPr/>
      <dgm:t>
        <a:bodyPr/>
        <a:lstStyle/>
        <a:p>
          <a:endParaRPr lang="en-US"/>
        </a:p>
      </dgm:t>
    </dgm:pt>
    <dgm:pt modelId="{4553B3AB-F751-427C-AD81-E6B4CAB300F6}" type="sibTrans" cxnId="{AA27DA47-50EA-49D2-9FC0-93D5E1494614}">
      <dgm:prSet/>
      <dgm:spPr/>
      <dgm:t>
        <a:bodyPr/>
        <a:lstStyle/>
        <a:p>
          <a:endParaRPr lang="en-US"/>
        </a:p>
      </dgm:t>
    </dgm:pt>
    <dgm:pt modelId="{5256D888-9515-4E41-BD68-BA82F9E3F7A0}" type="pres">
      <dgm:prSet presAssocID="{720EA5C3-0C22-4E99-950B-20D4A1B2FB2D}" presName="theList" presStyleCnt="0">
        <dgm:presLayoutVars>
          <dgm:dir/>
          <dgm:animLvl val="lvl"/>
          <dgm:resizeHandles val="exact"/>
        </dgm:presLayoutVars>
      </dgm:prSet>
      <dgm:spPr/>
    </dgm:pt>
    <dgm:pt modelId="{22CCCD0B-B984-4C92-BA3E-96274E7FD5EB}" type="pres">
      <dgm:prSet presAssocID="{3D9B65DE-D6CD-49E1-A8B0-5DED9D9158EA}" presName="compNode" presStyleCnt="0"/>
      <dgm:spPr/>
    </dgm:pt>
    <dgm:pt modelId="{06226652-1535-4426-89E5-F1195779E182}" type="pres">
      <dgm:prSet presAssocID="{3D9B65DE-D6CD-49E1-A8B0-5DED9D9158EA}" presName="aNode" presStyleLbl="bgShp" presStyleIdx="0" presStyleCnt="4"/>
      <dgm:spPr/>
    </dgm:pt>
    <dgm:pt modelId="{7068DE7D-642A-4B34-AF94-32D692D60F20}" type="pres">
      <dgm:prSet presAssocID="{3D9B65DE-D6CD-49E1-A8B0-5DED9D9158EA}" presName="textNode" presStyleLbl="bgShp" presStyleIdx="0" presStyleCnt="4"/>
      <dgm:spPr/>
    </dgm:pt>
    <dgm:pt modelId="{DDC88EC3-19D6-4CBD-844F-AA27AF62105C}" type="pres">
      <dgm:prSet presAssocID="{3D9B65DE-D6CD-49E1-A8B0-5DED9D9158EA}" presName="compChildNode" presStyleCnt="0"/>
      <dgm:spPr/>
    </dgm:pt>
    <dgm:pt modelId="{E301F582-8552-4050-8871-60E064C626C8}" type="pres">
      <dgm:prSet presAssocID="{3D9B65DE-D6CD-49E1-A8B0-5DED9D9158EA}" presName="theInnerList" presStyleCnt="0"/>
      <dgm:spPr/>
    </dgm:pt>
    <dgm:pt modelId="{6457F74C-5BE7-4A39-80A1-40A95919407E}" type="pres">
      <dgm:prSet presAssocID="{74D1B0D8-DF7E-4E0C-8584-118D32B5F365}" presName="childNode" presStyleLbl="node1" presStyleIdx="0" presStyleCnt="4">
        <dgm:presLayoutVars>
          <dgm:bulletEnabled val="1"/>
        </dgm:presLayoutVars>
      </dgm:prSet>
      <dgm:spPr/>
    </dgm:pt>
    <dgm:pt modelId="{E65EFCFE-98A2-420B-8654-94155D8603FA}" type="pres">
      <dgm:prSet presAssocID="{3D9B65DE-D6CD-49E1-A8B0-5DED9D9158EA}" presName="aSpace" presStyleCnt="0"/>
      <dgm:spPr/>
    </dgm:pt>
    <dgm:pt modelId="{6C1E7E9B-4787-4F3D-9448-C42C13935B7A}" type="pres">
      <dgm:prSet presAssocID="{2F571D24-FCDD-4ECB-9A00-49DCC405A34C}" presName="compNode" presStyleCnt="0"/>
      <dgm:spPr/>
    </dgm:pt>
    <dgm:pt modelId="{9E8269F2-B1B7-46F6-8B71-70396F2887E9}" type="pres">
      <dgm:prSet presAssocID="{2F571D24-FCDD-4ECB-9A00-49DCC405A34C}" presName="aNode" presStyleLbl="bgShp" presStyleIdx="1" presStyleCnt="4"/>
      <dgm:spPr/>
    </dgm:pt>
    <dgm:pt modelId="{D1F2EF1F-8C81-44D3-8430-762C4873E25E}" type="pres">
      <dgm:prSet presAssocID="{2F571D24-FCDD-4ECB-9A00-49DCC405A34C}" presName="textNode" presStyleLbl="bgShp" presStyleIdx="1" presStyleCnt="4"/>
      <dgm:spPr/>
    </dgm:pt>
    <dgm:pt modelId="{E1F071B7-6A3B-46CA-97BA-F26BED667B72}" type="pres">
      <dgm:prSet presAssocID="{2F571D24-FCDD-4ECB-9A00-49DCC405A34C}" presName="compChildNode" presStyleCnt="0"/>
      <dgm:spPr/>
    </dgm:pt>
    <dgm:pt modelId="{DBD67455-2B24-4533-89B1-F49BCBFEA2A8}" type="pres">
      <dgm:prSet presAssocID="{2F571D24-FCDD-4ECB-9A00-49DCC405A34C}" presName="theInnerList" presStyleCnt="0"/>
      <dgm:spPr/>
    </dgm:pt>
    <dgm:pt modelId="{167DE335-B77B-43A4-B731-28B32373B0FC}" type="pres">
      <dgm:prSet presAssocID="{3817065D-74F7-43C7-8C5C-3F886F43555E}" presName="childNode" presStyleLbl="node1" presStyleIdx="1" presStyleCnt="4">
        <dgm:presLayoutVars>
          <dgm:bulletEnabled val="1"/>
        </dgm:presLayoutVars>
      </dgm:prSet>
      <dgm:spPr/>
    </dgm:pt>
    <dgm:pt modelId="{64E71A54-3D10-4805-8F0E-856A740DFCDE}" type="pres">
      <dgm:prSet presAssocID="{2F571D24-FCDD-4ECB-9A00-49DCC405A34C}" presName="aSpace" presStyleCnt="0"/>
      <dgm:spPr/>
    </dgm:pt>
    <dgm:pt modelId="{96702DB2-EB34-4D1B-BE15-DFB0F9188E74}" type="pres">
      <dgm:prSet presAssocID="{0B7BFE3C-AB51-402B-A0B9-B1257E0DB5EB}" presName="compNode" presStyleCnt="0"/>
      <dgm:spPr/>
    </dgm:pt>
    <dgm:pt modelId="{29C1D9C5-3941-40F4-ADE1-5AC0C4EE2E7B}" type="pres">
      <dgm:prSet presAssocID="{0B7BFE3C-AB51-402B-A0B9-B1257E0DB5EB}" presName="aNode" presStyleLbl="bgShp" presStyleIdx="2" presStyleCnt="4"/>
      <dgm:spPr/>
    </dgm:pt>
    <dgm:pt modelId="{B7956216-D50D-472C-8E7C-FE028B2E17AA}" type="pres">
      <dgm:prSet presAssocID="{0B7BFE3C-AB51-402B-A0B9-B1257E0DB5EB}" presName="textNode" presStyleLbl="bgShp" presStyleIdx="2" presStyleCnt="4"/>
      <dgm:spPr/>
    </dgm:pt>
    <dgm:pt modelId="{7F71ECEC-5CEB-467D-8BD8-E2EF6DDA93C1}" type="pres">
      <dgm:prSet presAssocID="{0B7BFE3C-AB51-402B-A0B9-B1257E0DB5EB}" presName="compChildNode" presStyleCnt="0"/>
      <dgm:spPr/>
    </dgm:pt>
    <dgm:pt modelId="{2CA00E44-E16A-4A43-A964-E9DA8058D67D}" type="pres">
      <dgm:prSet presAssocID="{0B7BFE3C-AB51-402B-A0B9-B1257E0DB5EB}" presName="theInnerList" presStyleCnt="0"/>
      <dgm:spPr/>
    </dgm:pt>
    <dgm:pt modelId="{26CDEFE6-C3D8-4FB5-A32A-A05239C09A1F}" type="pres">
      <dgm:prSet presAssocID="{E82A871A-B1D4-4279-BCE5-0412B2394669}" presName="childNode" presStyleLbl="node1" presStyleIdx="2" presStyleCnt="4">
        <dgm:presLayoutVars>
          <dgm:bulletEnabled val="1"/>
        </dgm:presLayoutVars>
      </dgm:prSet>
      <dgm:spPr/>
    </dgm:pt>
    <dgm:pt modelId="{8855ED45-0BC5-4E9C-8E0C-44749E4C842E}" type="pres">
      <dgm:prSet presAssocID="{0B7BFE3C-AB51-402B-A0B9-B1257E0DB5EB}" presName="aSpace" presStyleCnt="0"/>
      <dgm:spPr/>
    </dgm:pt>
    <dgm:pt modelId="{30CE4239-748C-4FE3-938D-2DCE8FB302D7}" type="pres">
      <dgm:prSet presAssocID="{0D05FB04-40B9-471F-9157-F47BD8695EFA}" presName="compNode" presStyleCnt="0"/>
      <dgm:spPr/>
    </dgm:pt>
    <dgm:pt modelId="{0222FDED-066C-417A-8BB3-33C1733E5176}" type="pres">
      <dgm:prSet presAssocID="{0D05FB04-40B9-471F-9157-F47BD8695EFA}" presName="aNode" presStyleLbl="bgShp" presStyleIdx="3" presStyleCnt="4"/>
      <dgm:spPr/>
    </dgm:pt>
    <dgm:pt modelId="{6A7C04E1-A298-44A5-99F4-AD490DE7B38C}" type="pres">
      <dgm:prSet presAssocID="{0D05FB04-40B9-471F-9157-F47BD8695EFA}" presName="textNode" presStyleLbl="bgShp" presStyleIdx="3" presStyleCnt="4"/>
      <dgm:spPr/>
    </dgm:pt>
    <dgm:pt modelId="{7E721762-FBBE-45CA-A15F-590234E974AF}" type="pres">
      <dgm:prSet presAssocID="{0D05FB04-40B9-471F-9157-F47BD8695EFA}" presName="compChildNode" presStyleCnt="0"/>
      <dgm:spPr/>
    </dgm:pt>
    <dgm:pt modelId="{41B26E38-52EA-4333-BB65-4E821442E0BD}" type="pres">
      <dgm:prSet presAssocID="{0D05FB04-40B9-471F-9157-F47BD8695EFA}" presName="theInnerList" presStyleCnt="0"/>
      <dgm:spPr/>
    </dgm:pt>
    <dgm:pt modelId="{50E4F4EA-AC1D-4BF3-9EFD-7CE0772D30E5}" type="pres">
      <dgm:prSet presAssocID="{4C35F52B-A2F2-4713-9BFD-87E2747F62DB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8087850E-E742-41EE-8A96-26ADAA6E758F}" type="presOf" srcId="{E82A871A-B1D4-4279-BCE5-0412B2394669}" destId="{26CDEFE6-C3D8-4FB5-A32A-A05239C09A1F}" srcOrd="0" destOrd="0" presId="urn:microsoft.com/office/officeart/2005/8/layout/lProcess2"/>
    <dgm:cxn modelId="{27C77011-3C4C-449E-AC3F-CFF76D622380}" type="presOf" srcId="{3817065D-74F7-43C7-8C5C-3F886F43555E}" destId="{167DE335-B77B-43A4-B731-28B32373B0FC}" srcOrd="0" destOrd="0" presId="urn:microsoft.com/office/officeart/2005/8/layout/lProcess2"/>
    <dgm:cxn modelId="{9FABE321-0875-460F-A510-9C11EC3F85C0}" type="presOf" srcId="{720EA5C3-0C22-4E99-950B-20D4A1B2FB2D}" destId="{5256D888-9515-4E41-BD68-BA82F9E3F7A0}" srcOrd="0" destOrd="0" presId="urn:microsoft.com/office/officeart/2005/8/layout/lProcess2"/>
    <dgm:cxn modelId="{7C9C0F30-D6EF-4639-AE22-33D17206F078}" srcId="{0B7BFE3C-AB51-402B-A0B9-B1257E0DB5EB}" destId="{E82A871A-B1D4-4279-BCE5-0412B2394669}" srcOrd="0" destOrd="0" parTransId="{FD431463-8704-4BDC-9B4B-BE91DCC49A63}" sibTransId="{945743F2-2A21-4A23-846A-3DE116FED430}"/>
    <dgm:cxn modelId="{0759CA3D-0013-4764-875F-BE51DBE1A552}" type="presOf" srcId="{0B7BFE3C-AB51-402B-A0B9-B1257E0DB5EB}" destId="{B7956216-D50D-472C-8E7C-FE028B2E17AA}" srcOrd="1" destOrd="0" presId="urn:microsoft.com/office/officeart/2005/8/layout/lProcess2"/>
    <dgm:cxn modelId="{36BD3A41-2181-42AD-9B5C-D270BED953A3}" srcId="{3D9B65DE-D6CD-49E1-A8B0-5DED9D9158EA}" destId="{74D1B0D8-DF7E-4E0C-8584-118D32B5F365}" srcOrd="0" destOrd="0" parTransId="{3A198587-FF48-43FE-B69E-0AF92F7C06AA}" sibTransId="{5B18ABE3-A9FE-4509-8E6C-E39159F4E2FD}"/>
    <dgm:cxn modelId="{AF7C1843-2985-4839-84E3-36A06CE6DF49}" type="presOf" srcId="{0B7BFE3C-AB51-402B-A0B9-B1257E0DB5EB}" destId="{29C1D9C5-3941-40F4-ADE1-5AC0C4EE2E7B}" srcOrd="0" destOrd="0" presId="urn:microsoft.com/office/officeart/2005/8/layout/lProcess2"/>
    <dgm:cxn modelId="{05459B64-8A5A-4725-82BD-E40A1D598FF9}" srcId="{720EA5C3-0C22-4E99-950B-20D4A1B2FB2D}" destId="{2F571D24-FCDD-4ECB-9A00-49DCC405A34C}" srcOrd="1" destOrd="0" parTransId="{4B239644-92AB-4CA1-9095-C4D341BF123F}" sibTransId="{97F3A0DB-F649-49C2-AC74-FA8A880E4F3B}"/>
    <dgm:cxn modelId="{E5384645-C322-418C-855F-3EE91E898F19}" type="presOf" srcId="{0D05FB04-40B9-471F-9157-F47BD8695EFA}" destId="{6A7C04E1-A298-44A5-99F4-AD490DE7B38C}" srcOrd="1" destOrd="0" presId="urn:microsoft.com/office/officeart/2005/8/layout/lProcess2"/>
    <dgm:cxn modelId="{AA27DA47-50EA-49D2-9FC0-93D5E1494614}" srcId="{0D05FB04-40B9-471F-9157-F47BD8695EFA}" destId="{4C35F52B-A2F2-4713-9BFD-87E2747F62DB}" srcOrd="0" destOrd="0" parTransId="{70A7D8B5-CA4A-45BE-8B0A-2D43EFDB74AA}" sibTransId="{4553B3AB-F751-427C-AD81-E6B4CAB300F6}"/>
    <dgm:cxn modelId="{88843181-830B-418F-A74C-4A9E98D32499}" type="presOf" srcId="{2F571D24-FCDD-4ECB-9A00-49DCC405A34C}" destId="{9E8269F2-B1B7-46F6-8B71-70396F2887E9}" srcOrd="0" destOrd="0" presId="urn:microsoft.com/office/officeart/2005/8/layout/lProcess2"/>
    <dgm:cxn modelId="{CA017187-E249-4E63-B70B-C78B72C9870B}" type="presOf" srcId="{3D9B65DE-D6CD-49E1-A8B0-5DED9D9158EA}" destId="{06226652-1535-4426-89E5-F1195779E182}" srcOrd="0" destOrd="0" presId="urn:microsoft.com/office/officeart/2005/8/layout/lProcess2"/>
    <dgm:cxn modelId="{8A59358D-C9A7-4E50-BEB6-FFAD259FFD92}" srcId="{720EA5C3-0C22-4E99-950B-20D4A1B2FB2D}" destId="{0B7BFE3C-AB51-402B-A0B9-B1257E0DB5EB}" srcOrd="2" destOrd="0" parTransId="{ED19A39A-2651-41FD-8824-80A360B07BF4}" sibTransId="{D858E808-D084-4D4A-960E-8A2F0E1B6B4A}"/>
    <dgm:cxn modelId="{84D2F29D-96D3-4FE3-9A1D-213E1E71A736}" srcId="{720EA5C3-0C22-4E99-950B-20D4A1B2FB2D}" destId="{0D05FB04-40B9-471F-9157-F47BD8695EFA}" srcOrd="3" destOrd="0" parTransId="{CD8F8208-62E5-41A5-BC19-9E8E8BE28BF2}" sibTransId="{8DA53397-8133-473F-B5AE-6839A2433102}"/>
    <dgm:cxn modelId="{AB678D9E-8DC1-413C-9102-C6DBABA1979A}" type="presOf" srcId="{2F571D24-FCDD-4ECB-9A00-49DCC405A34C}" destId="{D1F2EF1F-8C81-44D3-8430-762C4873E25E}" srcOrd="1" destOrd="0" presId="urn:microsoft.com/office/officeart/2005/8/layout/lProcess2"/>
    <dgm:cxn modelId="{4FCE4EA5-D4D5-4808-9950-4963A4D87901}" srcId="{720EA5C3-0C22-4E99-950B-20D4A1B2FB2D}" destId="{3D9B65DE-D6CD-49E1-A8B0-5DED9D9158EA}" srcOrd="0" destOrd="0" parTransId="{3C24120F-1728-4D74-85F8-D4CEAD13322D}" sibTransId="{91799312-9040-41E3-B74C-0D54867FA767}"/>
    <dgm:cxn modelId="{38C4F4A5-09E6-4435-BAC3-89B2D065C6B4}" srcId="{2F571D24-FCDD-4ECB-9A00-49DCC405A34C}" destId="{3817065D-74F7-43C7-8C5C-3F886F43555E}" srcOrd="0" destOrd="0" parTransId="{F76F2199-18BA-4CDA-BB60-E82B3BD101F4}" sibTransId="{7C5B2AE2-B70C-49B1-A3C1-428046598ADA}"/>
    <dgm:cxn modelId="{10F44AA9-E639-44BB-B3F9-E17208642A9A}" type="presOf" srcId="{3D9B65DE-D6CD-49E1-A8B0-5DED9D9158EA}" destId="{7068DE7D-642A-4B34-AF94-32D692D60F20}" srcOrd="1" destOrd="0" presId="urn:microsoft.com/office/officeart/2005/8/layout/lProcess2"/>
    <dgm:cxn modelId="{4766ABC0-E071-463B-800D-D3CD7BD1C44B}" type="presOf" srcId="{0D05FB04-40B9-471F-9157-F47BD8695EFA}" destId="{0222FDED-066C-417A-8BB3-33C1733E5176}" srcOrd="0" destOrd="0" presId="urn:microsoft.com/office/officeart/2005/8/layout/lProcess2"/>
    <dgm:cxn modelId="{16285CC4-0886-44B6-87A6-3998EFD75C2E}" type="presOf" srcId="{74D1B0D8-DF7E-4E0C-8584-118D32B5F365}" destId="{6457F74C-5BE7-4A39-80A1-40A95919407E}" srcOrd="0" destOrd="0" presId="urn:microsoft.com/office/officeart/2005/8/layout/lProcess2"/>
    <dgm:cxn modelId="{1B15CFCE-016F-4535-B4CC-9CB5DD8F1CE1}" type="presOf" srcId="{4C35F52B-A2F2-4713-9BFD-87E2747F62DB}" destId="{50E4F4EA-AC1D-4BF3-9EFD-7CE0772D30E5}" srcOrd="0" destOrd="0" presId="urn:microsoft.com/office/officeart/2005/8/layout/lProcess2"/>
    <dgm:cxn modelId="{3CB6BA83-0C4E-4FE2-9232-74DF54FEB955}" type="presParOf" srcId="{5256D888-9515-4E41-BD68-BA82F9E3F7A0}" destId="{22CCCD0B-B984-4C92-BA3E-96274E7FD5EB}" srcOrd="0" destOrd="0" presId="urn:microsoft.com/office/officeart/2005/8/layout/lProcess2"/>
    <dgm:cxn modelId="{A39339E7-495D-4CC1-B0C4-2496BA2C51FC}" type="presParOf" srcId="{22CCCD0B-B984-4C92-BA3E-96274E7FD5EB}" destId="{06226652-1535-4426-89E5-F1195779E182}" srcOrd="0" destOrd="0" presId="urn:microsoft.com/office/officeart/2005/8/layout/lProcess2"/>
    <dgm:cxn modelId="{7BE7DD57-6A5C-4B92-B899-BA04566379C8}" type="presParOf" srcId="{22CCCD0B-B984-4C92-BA3E-96274E7FD5EB}" destId="{7068DE7D-642A-4B34-AF94-32D692D60F20}" srcOrd="1" destOrd="0" presId="urn:microsoft.com/office/officeart/2005/8/layout/lProcess2"/>
    <dgm:cxn modelId="{398C0D85-4D18-4742-8EFD-C7E3408B8026}" type="presParOf" srcId="{22CCCD0B-B984-4C92-BA3E-96274E7FD5EB}" destId="{DDC88EC3-19D6-4CBD-844F-AA27AF62105C}" srcOrd="2" destOrd="0" presId="urn:microsoft.com/office/officeart/2005/8/layout/lProcess2"/>
    <dgm:cxn modelId="{0E4B4A1A-11AE-4B23-B05D-8D8C664DE643}" type="presParOf" srcId="{DDC88EC3-19D6-4CBD-844F-AA27AF62105C}" destId="{E301F582-8552-4050-8871-60E064C626C8}" srcOrd="0" destOrd="0" presId="urn:microsoft.com/office/officeart/2005/8/layout/lProcess2"/>
    <dgm:cxn modelId="{E06F32A4-2C1A-4B1B-97C8-18765C38AF64}" type="presParOf" srcId="{E301F582-8552-4050-8871-60E064C626C8}" destId="{6457F74C-5BE7-4A39-80A1-40A95919407E}" srcOrd="0" destOrd="0" presId="urn:microsoft.com/office/officeart/2005/8/layout/lProcess2"/>
    <dgm:cxn modelId="{69BA2ABB-A401-4466-94AC-6D0E5B16C395}" type="presParOf" srcId="{5256D888-9515-4E41-BD68-BA82F9E3F7A0}" destId="{E65EFCFE-98A2-420B-8654-94155D8603FA}" srcOrd="1" destOrd="0" presId="urn:microsoft.com/office/officeart/2005/8/layout/lProcess2"/>
    <dgm:cxn modelId="{756FB1CA-279D-4A7C-A78E-296C34375669}" type="presParOf" srcId="{5256D888-9515-4E41-BD68-BA82F9E3F7A0}" destId="{6C1E7E9B-4787-4F3D-9448-C42C13935B7A}" srcOrd="2" destOrd="0" presId="urn:microsoft.com/office/officeart/2005/8/layout/lProcess2"/>
    <dgm:cxn modelId="{88801639-0DB4-4F85-B224-CB2FF340F12B}" type="presParOf" srcId="{6C1E7E9B-4787-4F3D-9448-C42C13935B7A}" destId="{9E8269F2-B1B7-46F6-8B71-70396F2887E9}" srcOrd="0" destOrd="0" presId="urn:microsoft.com/office/officeart/2005/8/layout/lProcess2"/>
    <dgm:cxn modelId="{46886CFE-0D86-42B0-832F-4F741D5ECE65}" type="presParOf" srcId="{6C1E7E9B-4787-4F3D-9448-C42C13935B7A}" destId="{D1F2EF1F-8C81-44D3-8430-762C4873E25E}" srcOrd="1" destOrd="0" presId="urn:microsoft.com/office/officeart/2005/8/layout/lProcess2"/>
    <dgm:cxn modelId="{2A817062-D5E2-4A26-93BB-900B104497E9}" type="presParOf" srcId="{6C1E7E9B-4787-4F3D-9448-C42C13935B7A}" destId="{E1F071B7-6A3B-46CA-97BA-F26BED667B72}" srcOrd="2" destOrd="0" presId="urn:microsoft.com/office/officeart/2005/8/layout/lProcess2"/>
    <dgm:cxn modelId="{D682256A-BECF-4E83-8650-C09531A4CF70}" type="presParOf" srcId="{E1F071B7-6A3B-46CA-97BA-F26BED667B72}" destId="{DBD67455-2B24-4533-89B1-F49BCBFEA2A8}" srcOrd="0" destOrd="0" presId="urn:microsoft.com/office/officeart/2005/8/layout/lProcess2"/>
    <dgm:cxn modelId="{227E5C67-9E61-4468-B66B-BF35A42158B3}" type="presParOf" srcId="{DBD67455-2B24-4533-89B1-F49BCBFEA2A8}" destId="{167DE335-B77B-43A4-B731-28B32373B0FC}" srcOrd="0" destOrd="0" presId="urn:microsoft.com/office/officeart/2005/8/layout/lProcess2"/>
    <dgm:cxn modelId="{3B5D1B00-9C71-4414-9438-5DA59807BF2E}" type="presParOf" srcId="{5256D888-9515-4E41-BD68-BA82F9E3F7A0}" destId="{64E71A54-3D10-4805-8F0E-856A740DFCDE}" srcOrd="3" destOrd="0" presId="urn:microsoft.com/office/officeart/2005/8/layout/lProcess2"/>
    <dgm:cxn modelId="{32C71A27-6360-455D-832A-C212BC95135E}" type="presParOf" srcId="{5256D888-9515-4E41-BD68-BA82F9E3F7A0}" destId="{96702DB2-EB34-4D1B-BE15-DFB0F9188E74}" srcOrd="4" destOrd="0" presId="urn:microsoft.com/office/officeart/2005/8/layout/lProcess2"/>
    <dgm:cxn modelId="{01FC1B37-FE51-47CE-AF4C-3E1223B33295}" type="presParOf" srcId="{96702DB2-EB34-4D1B-BE15-DFB0F9188E74}" destId="{29C1D9C5-3941-40F4-ADE1-5AC0C4EE2E7B}" srcOrd="0" destOrd="0" presId="urn:microsoft.com/office/officeart/2005/8/layout/lProcess2"/>
    <dgm:cxn modelId="{8ECCC657-8773-490D-9427-F3D589A13D34}" type="presParOf" srcId="{96702DB2-EB34-4D1B-BE15-DFB0F9188E74}" destId="{B7956216-D50D-472C-8E7C-FE028B2E17AA}" srcOrd="1" destOrd="0" presId="urn:microsoft.com/office/officeart/2005/8/layout/lProcess2"/>
    <dgm:cxn modelId="{EBB2F958-492C-4CFB-B45B-433E797B8B38}" type="presParOf" srcId="{96702DB2-EB34-4D1B-BE15-DFB0F9188E74}" destId="{7F71ECEC-5CEB-467D-8BD8-E2EF6DDA93C1}" srcOrd="2" destOrd="0" presId="urn:microsoft.com/office/officeart/2005/8/layout/lProcess2"/>
    <dgm:cxn modelId="{C3F8D032-39F6-4A50-9115-22BD179ADE98}" type="presParOf" srcId="{7F71ECEC-5CEB-467D-8BD8-E2EF6DDA93C1}" destId="{2CA00E44-E16A-4A43-A964-E9DA8058D67D}" srcOrd="0" destOrd="0" presId="urn:microsoft.com/office/officeart/2005/8/layout/lProcess2"/>
    <dgm:cxn modelId="{195B4F72-4BCB-4689-B866-3A078F8B8CD6}" type="presParOf" srcId="{2CA00E44-E16A-4A43-A964-E9DA8058D67D}" destId="{26CDEFE6-C3D8-4FB5-A32A-A05239C09A1F}" srcOrd="0" destOrd="0" presId="urn:microsoft.com/office/officeart/2005/8/layout/lProcess2"/>
    <dgm:cxn modelId="{37F01903-92FA-4889-A36F-B3D608A59315}" type="presParOf" srcId="{5256D888-9515-4E41-BD68-BA82F9E3F7A0}" destId="{8855ED45-0BC5-4E9C-8E0C-44749E4C842E}" srcOrd="5" destOrd="0" presId="urn:microsoft.com/office/officeart/2005/8/layout/lProcess2"/>
    <dgm:cxn modelId="{EE1D92DF-B3A7-4B23-90A8-36E4FF502863}" type="presParOf" srcId="{5256D888-9515-4E41-BD68-BA82F9E3F7A0}" destId="{30CE4239-748C-4FE3-938D-2DCE8FB302D7}" srcOrd="6" destOrd="0" presId="urn:microsoft.com/office/officeart/2005/8/layout/lProcess2"/>
    <dgm:cxn modelId="{69B35615-E3B2-48AF-9CF5-791B1FF3387F}" type="presParOf" srcId="{30CE4239-748C-4FE3-938D-2DCE8FB302D7}" destId="{0222FDED-066C-417A-8BB3-33C1733E5176}" srcOrd="0" destOrd="0" presId="urn:microsoft.com/office/officeart/2005/8/layout/lProcess2"/>
    <dgm:cxn modelId="{9A7F63E2-434C-40CF-B043-1A6E4119AF0D}" type="presParOf" srcId="{30CE4239-748C-4FE3-938D-2DCE8FB302D7}" destId="{6A7C04E1-A298-44A5-99F4-AD490DE7B38C}" srcOrd="1" destOrd="0" presId="urn:microsoft.com/office/officeart/2005/8/layout/lProcess2"/>
    <dgm:cxn modelId="{5B2C51B0-D63F-4E47-AD36-F84087E2B831}" type="presParOf" srcId="{30CE4239-748C-4FE3-938D-2DCE8FB302D7}" destId="{7E721762-FBBE-45CA-A15F-590234E974AF}" srcOrd="2" destOrd="0" presId="urn:microsoft.com/office/officeart/2005/8/layout/lProcess2"/>
    <dgm:cxn modelId="{5559C0EA-145C-403E-A485-822E8FD00E7C}" type="presParOf" srcId="{7E721762-FBBE-45CA-A15F-590234E974AF}" destId="{41B26E38-52EA-4333-BB65-4E821442E0BD}" srcOrd="0" destOrd="0" presId="urn:microsoft.com/office/officeart/2005/8/layout/lProcess2"/>
    <dgm:cxn modelId="{3E5EB5C8-B141-4F9C-BA80-989E47954386}" type="presParOf" srcId="{41B26E38-52EA-4333-BB65-4E821442E0BD}" destId="{50E4F4EA-AC1D-4BF3-9EFD-7CE0772D30E5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11F05-04A1-4B25-A820-EDABA70148A2}">
      <dsp:nvSpPr>
        <dsp:cNvPr id="0" name=""/>
        <dsp:cNvSpPr/>
      </dsp:nvSpPr>
      <dsp:spPr>
        <a:xfrm>
          <a:off x="1925" y="930856"/>
          <a:ext cx="2212999" cy="11064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Budgeting and Forecasting</a:t>
          </a:r>
          <a:r>
            <a:rPr lang="en-US" sz="2600" kern="1200" dirty="0"/>
            <a:t>:</a:t>
          </a:r>
        </a:p>
      </dsp:txBody>
      <dsp:txXfrm>
        <a:off x="34333" y="963264"/>
        <a:ext cx="2148183" cy="1041683"/>
      </dsp:txXfrm>
    </dsp:sp>
    <dsp:sp modelId="{16F01D70-25C7-404A-877B-4CD8F8050D43}">
      <dsp:nvSpPr>
        <dsp:cNvPr id="0" name=""/>
        <dsp:cNvSpPr/>
      </dsp:nvSpPr>
      <dsp:spPr>
        <a:xfrm>
          <a:off x="223225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41C267-FD3E-40F1-95C7-1EA4D6AF2498}">
      <dsp:nvSpPr>
        <dsp:cNvPr id="0" name=""/>
        <dsp:cNvSpPr/>
      </dsp:nvSpPr>
      <dsp:spPr>
        <a:xfrm>
          <a:off x="444525" y="2313981"/>
          <a:ext cx="1770399" cy="110649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Preparing budgets and financial forecasts to plan future operations.</a:t>
          </a:r>
        </a:p>
      </dsp:txBody>
      <dsp:txXfrm>
        <a:off x="476933" y="2346389"/>
        <a:ext cx="1705583" cy="1041683"/>
      </dsp:txXfrm>
    </dsp:sp>
    <dsp:sp modelId="{728F8ED4-D831-4A2F-85BA-6B871804230D}">
      <dsp:nvSpPr>
        <dsp:cNvPr id="0" name=""/>
        <dsp:cNvSpPr/>
      </dsp:nvSpPr>
      <dsp:spPr>
        <a:xfrm>
          <a:off x="2768175" y="930856"/>
          <a:ext cx="2212999" cy="11064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Cost Control</a:t>
          </a:r>
          <a:r>
            <a:rPr lang="en-US" sz="2600" kern="1200"/>
            <a:t>:</a:t>
          </a:r>
        </a:p>
      </dsp:txBody>
      <dsp:txXfrm>
        <a:off x="2800583" y="963264"/>
        <a:ext cx="2148183" cy="1041683"/>
      </dsp:txXfrm>
    </dsp:sp>
    <dsp:sp modelId="{F3FBB06B-E543-4551-8932-8A2F567ED64C}">
      <dsp:nvSpPr>
        <dsp:cNvPr id="0" name=""/>
        <dsp:cNvSpPr/>
      </dsp:nvSpPr>
      <dsp:spPr>
        <a:xfrm>
          <a:off x="2989475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D319EA-52AB-4B0A-B9A8-B8CE03D7ECCE}">
      <dsp:nvSpPr>
        <dsp:cNvPr id="0" name=""/>
        <dsp:cNvSpPr/>
      </dsp:nvSpPr>
      <dsp:spPr>
        <a:xfrm>
          <a:off x="3210775" y="2313981"/>
          <a:ext cx="1770399" cy="110649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Monitoring and reducing operational costs to increase profitability.</a:t>
          </a:r>
        </a:p>
      </dsp:txBody>
      <dsp:txXfrm>
        <a:off x="3243183" y="2346389"/>
        <a:ext cx="1705583" cy="1041683"/>
      </dsp:txXfrm>
    </dsp:sp>
    <dsp:sp modelId="{9AA79266-7504-4CD3-8CD4-EA2E2569761C}">
      <dsp:nvSpPr>
        <dsp:cNvPr id="0" name=""/>
        <dsp:cNvSpPr/>
      </dsp:nvSpPr>
      <dsp:spPr>
        <a:xfrm>
          <a:off x="5534424" y="930856"/>
          <a:ext cx="2212999" cy="11064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Performance Measurement</a:t>
          </a:r>
          <a:r>
            <a:rPr lang="en-US" sz="2600" kern="1200"/>
            <a:t>:</a:t>
          </a:r>
        </a:p>
      </dsp:txBody>
      <dsp:txXfrm>
        <a:off x="5566832" y="963264"/>
        <a:ext cx="2148183" cy="1041683"/>
      </dsp:txXfrm>
    </dsp:sp>
    <dsp:sp modelId="{EC58F35A-644C-40B3-826F-26D7FBE22BF5}">
      <dsp:nvSpPr>
        <dsp:cNvPr id="0" name=""/>
        <dsp:cNvSpPr/>
      </dsp:nvSpPr>
      <dsp:spPr>
        <a:xfrm>
          <a:off x="5755724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54A8D2-4AE0-46AB-8715-5C3D434EA68D}">
      <dsp:nvSpPr>
        <dsp:cNvPr id="0" name=""/>
        <dsp:cNvSpPr/>
      </dsp:nvSpPr>
      <dsp:spPr>
        <a:xfrm>
          <a:off x="5977024" y="2313981"/>
          <a:ext cx="1770399" cy="110649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Evaluating business and employee performance using metrics.</a:t>
          </a:r>
        </a:p>
      </dsp:txBody>
      <dsp:txXfrm>
        <a:off x="6009432" y="2346389"/>
        <a:ext cx="1705583" cy="1041683"/>
      </dsp:txXfrm>
    </dsp:sp>
    <dsp:sp modelId="{44DC9786-7A8E-48D5-A0EC-14FBD48CFD78}">
      <dsp:nvSpPr>
        <dsp:cNvPr id="0" name=""/>
        <dsp:cNvSpPr/>
      </dsp:nvSpPr>
      <dsp:spPr>
        <a:xfrm>
          <a:off x="8300674" y="930856"/>
          <a:ext cx="2212999" cy="11064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Decision Support</a:t>
          </a:r>
          <a:r>
            <a:rPr lang="en-US" sz="2600" kern="1200"/>
            <a:t>:</a:t>
          </a:r>
        </a:p>
      </dsp:txBody>
      <dsp:txXfrm>
        <a:off x="8333082" y="963264"/>
        <a:ext cx="2148183" cy="1041683"/>
      </dsp:txXfrm>
    </dsp:sp>
    <dsp:sp modelId="{DEA48631-9E0F-4CF6-9FCC-43698B56F07F}">
      <dsp:nvSpPr>
        <dsp:cNvPr id="0" name=""/>
        <dsp:cNvSpPr/>
      </dsp:nvSpPr>
      <dsp:spPr>
        <a:xfrm>
          <a:off x="8521974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5DEAE-AF80-4D4A-8CEC-16A48657F24D}">
      <dsp:nvSpPr>
        <dsp:cNvPr id="0" name=""/>
        <dsp:cNvSpPr/>
      </dsp:nvSpPr>
      <dsp:spPr>
        <a:xfrm>
          <a:off x="8743274" y="2313981"/>
          <a:ext cx="1770399" cy="110649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Providing data-driven insights for business decisions.</a:t>
          </a:r>
        </a:p>
      </dsp:txBody>
      <dsp:txXfrm>
        <a:off x="8775682" y="2346389"/>
        <a:ext cx="1705583" cy="1041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89F324-BB3E-4F72-A691-65DB097176EA}">
      <dsp:nvSpPr>
        <dsp:cNvPr id="0" name=""/>
        <dsp:cNvSpPr/>
      </dsp:nvSpPr>
      <dsp:spPr>
        <a:xfrm>
          <a:off x="3953" y="686062"/>
          <a:ext cx="2377306" cy="7283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Cost-Volume-Profit (CVP) Analysis</a:t>
          </a:r>
          <a:r>
            <a:rPr lang="en-US" sz="2000" kern="1200"/>
            <a:t>:</a:t>
          </a:r>
        </a:p>
      </dsp:txBody>
      <dsp:txXfrm>
        <a:off x="3953" y="686062"/>
        <a:ext cx="2377306" cy="728312"/>
      </dsp:txXfrm>
    </dsp:sp>
    <dsp:sp modelId="{71CE397C-4287-4EC7-A683-918EDB8AD712}">
      <dsp:nvSpPr>
        <dsp:cNvPr id="0" name=""/>
        <dsp:cNvSpPr/>
      </dsp:nvSpPr>
      <dsp:spPr>
        <a:xfrm>
          <a:off x="3953" y="1414375"/>
          <a:ext cx="2377306" cy="225089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Determines the relationship between cost, revenue, and profit at various levels of production.</a:t>
          </a:r>
        </a:p>
      </dsp:txBody>
      <dsp:txXfrm>
        <a:off x="3953" y="1414375"/>
        <a:ext cx="2377306" cy="2250899"/>
      </dsp:txXfrm>
    </dsp:sp>
    <dsp:sp modelId="{A21ED091-C71A-4489-8F67-5EBE543EB6B2}">
      <dsp:nvSpPr>
        <dsp:cNvPr id="0" name=""/>
        <dsp:cNvSpPr/>
      </dsp:nvSpPr>
      <dsp:spPr>
        <a:xfrm>
          <a:off x="2714082" y="686062"/>
          <a:ext cx="2377306" cy="7283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Standard Costing</a:t>
          </a:r>
          <a:r>
            <a:rPr lang="en-US" sz="2000" kern="1200"/>
            <a:t>:</a:t>
          </a:r>
        </a:p>
      </dsp:txBody>
      <dsp:txXfrm>
        <a:off x="2714082" y="686062"/>
        <a:ext cx="2377306" cy="728312"/>
      </dsp:txXfrm>
    </dsp:sp>
    <dsp:sp modelId="{B1370C93-5439-4D39-B2AE-83F107AA1323}">
      <dsp:nvSpPr>
        <dsp:cNvPr id="0" name=""/>
        <dsp:cNvSpPr/>
      </dsp:nvSpPr>
      <dsp:spPr>
        <a:xfrm>
          <a:off x="2714082" y="1414375"/>
          <a:ext cx="2377306" cy="225089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Setting standard costs and comparing them with actual costs to find variances.</a:t>
          </a:r>
        </a:p>
      </dsp:txBody>
      <dsp:txXfrm>
        <a:off x="2714082" y="1414375"/>
        <a:ext cx="2377306" cy="2250899"/>
      </dsp:txXfrm>
    </dsp:sp>
    <dsp:sp modelId="{F2276372-05BA-4808-8D99-0A25592DA944}">
      <dsp:nvSpPr>
        <dsp:cNvPr id="0" name=""/>
        <dsp:cNvSpPr/>
      </dsp:nvSpPr>
      <dsp:spPr>
        <a:xfrm>
          <a:off x="5424211" y="686062"/>
          <a:ext cx="2377306" cy="7283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Marginal Costing</a:t>
          </a:r>
          <a:r>
            <a:rPr lang="en-US" sz="2000" kern="1200"/>
            <a:t>:</a:t>
          </a:r>
        </a:p>
      </dsp:txBody>
      <dsp:txXfrm>
        <a:off x="5424211" y="686062"/>
        <a:ext cx="2377306" cy="728312"/>
      </dsp:txXfrm>
    </dsp:sp>
    <dsp:sp modelId="{FC93E394-5E33-4619-98B7-AF08B521DF37}">
      <dsp:nvSpPr>
        <dsp:cNvPr id="0" name=""/>
        <dsp:cNvSpPr/>
      </dsp:nvSpPr>
      <dsp:spPr>
        <a:xfrm>
          <a:off x="5424211" y="1414375"/>
          <a:ext cx="2377306" cy="225089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Analyzing the impact of producing additional units on total cost and profit.</a:t>
          </a:r>
        </a:p>
      </dsp:txBody>
      <dsp:txXfrm>
        <a:off x="5424211" y="1414375"/>
        <a:ext cx="2377306" cy="2250899"/>
      </dsp:txXfrm>
    </dsp:sp>
    <dsp:sp modelId="{AD011EBA-58E5-4BFF-B44E-658784DE28CD}">
      <dsp:nvSpPr>
        <dsp:cNvPr id="0" name=""/>
        <dsp:cNvSpPr/>
      </dsp:nvSpPr>
      <dsp:spPr>
        <a:xfrm>
          <a:off x="8134340" y="686062"/>
          <a:ext cx="2377306" cy="7283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Variance Analysis</a:t>
          </a:r>
          <a:r>
            <a:rPr lang="en-US" sz="2000" kern="1200"/>
            <a:t>:</a:t>
          </a:r>
        </a:p>
      </dsp:txBody>
      <dsp:txXfrm>
        <a:off x="8134340" y="686062"/>
        <a:ext cx="2377306" cy="728312"/>
      </dsp:txXfrm>
    </dsp:sp>
    <dsp:sp modelId="{93869174-B1DD-4619-80CF-AC690A7F104A}">
      <dsp:nvSpPr>
        <dsp:cNvPr id="0" name=""/>
        <dsp:cNvSpPr/>
      </dsp:nvSpPr>
      <dsp:spPr>
        <a:xfrm>
          <a:off x="8134340" y="1414375"/>
          <a:ext cx="2377306" cy="225089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Examining deviations between actual performance and budgeted expectations.</a:t>
          </a:r>
        </a:p>
      </dsp:txBody>
      <dsp:txXfrm>
        <a:off x="8134340" y="1414375"/>
        <a:ext cx="2377306" cy="22508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5482FA-4CC0-4120-922A-3906A581C33E}">
      <dsp:nvSpPr>
        <dsp:cNvPr id="0" name=""/>
        <dsp:cNvSpPr/>
      </dsp:nvSpPr>
      <dsp:spPr>
        <a:xfrm>
          <a:off x="78810" y="3129"/>
          <a:ext cx="3311797" cy="132471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Definition</a:t>
          </a:r>
          <a:r>
            <a:rPr lang="en-US" sz="3000" kern="1200"/>
            <a:t>:</a:t>
          </a:r>
        </a:p>
      </dsp:txBody>
      <dsp:txXfrm>
        <a:off x="741170" y="3129"/>
        <a:ext cx="1987078" cy="1324719"/>
      </dsp:txXfrm>
    </dsp:sp>
    <dsp:sp modelId="{B1827146-C1EB-4190-A775-D15D89332564}">
      <dsp:nvSpPr>
        <dsp:cNvPr id="0" name=""/>
        <dsp:cNvSpPr/>
      </dsp:nvSpPr>
      <dsp:spPr>
        <a:xfrm>
          <a:off x="2960074" y="115730"/>
          <a:ext cx="2748792" cy="1099516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 budget is a financial plan for a specific period, outlining anticipated revenue and expenses.</a:t>
          </a:r>
        </a:p>
      </dsp:txBody>
      <dsp:txXfrm>
        <a:off x="3509832" y="115730"/>
        <a:ext cx="1649276" cy="1099516"/>
      </dsp:txXfrm>
    </dsp:sp>
    <dsp:sp modelId="{CB12E823-C6DA-4EDA-9A97-99D10573D338}">
      <dsp:nvSpPr>
        <dsp:cNvPr id="0" name=""/>
        <dsp:cNvSpPr/>
      </dsp:nvSpPr>
      <dsp:spPr>
        <a:xfrm>
          <a:off x="78810" y="1513309"/>
          <a:ext cx="3311797" cy="132471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Types of Budgets</a:t>
          </a:r>
          <a:r>
            <a:rPr lang="en-US" sz="3000" kern="1200"/>
            <a:t>:</a:t>
          </a:r>
        </a:p>
      </dsp:txBody>
      <dsp:txXfrm>
        <a:off x="741170" y="1513309"/>
        <a:ext cx="1987078" cy="1324719"/>
      </dsp:txXfrm>
    </dsp:sp>
    <dsp:sp modelId="{B03CAE96-CCA4-4BA5-A597-F912E9102583}">
      <dsp:nvSpPr>
        <dsp:cNvPr id="0" name=""/>
        <dsp:cNvSpPr/>
      </dsp:nvSpPr>
      <dsp:spPr>
        <a:xfrm>
          <a:off x="2960074" y="1625910"/>
          <a:ext cx="2748792" cy="1099516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Operating Budget</a:t>
          </a:r>
          <a:r>
            <a:rPr lang="en-US" sz="1400" kern="1200"/>
            <a:t>: Daily operations.</a:t>
          </a:r>
        </a:p>
      </dsp:txBody>
      <dsp:txXfrm>
        <a:off x="3509832" y="1625910"/>
        <a:ext cx="1649276" cy="1099516"/>
      </dsp:txXfrm>
    </dsp:sp>
    <dsp:sp modelId="{0FC35A6A-B238-4FBE-BD70-2A704BB17466}">
      <dsp:nvSpPr>
        <dsp:cNvPr id="0" name=""/>
        <dsp:cNvSpPr/>
      </dsp:nvSpPr>
      <dsp:spPr>
        <a:xfrm>
          <a:off x="5324035" y="1625910"/>
          <a:ext cx="2748792" cy="1099516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Capital Budget</a:t>
          </a:r>
          <a:r>
            <a:rPr lang="en-US" sz="1400" kern="1200"/>
            <a:t>: Long-term investments.</a:t>
          </a:r>
        </a:p>
      </dsp:txBody>
      <dsp:txXfrm>
        <a:off x="5873793" y="1625910"/>
        <a:ext cx="1649276" cy="1099516"/>
      </dsp:txXfrm>
    </dsp:sp>
    <dsp:sp modelId="{965BC03F-0192-4685-8571-5240AE5F8F53}">
      <dsp:nvSpPr>
        <dsp:cNvPr id="0" name=""/>
        <dsp:cNvSpPr/>
      </dsp:nvSpPr>
      <dsp:spPr>
        <a:xfrm>
          <a:off x="7687997" y="1625910"/>
          <a:ext cx="2748792" cy="1099516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Cash Budget</a:t>
          </a:r>
          <a:r>
            <a:rPr lang="en-US" sz="1400" kern="1200"/>
            <a:t>: Cash inflows and outflows.</a:t>
          </a:r>
        </a:p>
      </dsp:txBody>
      <dsp:txXfrm>
        <a:off x="8237755" y="1625910"/>
        <a:ext cx="1649276" cy="1099516"/>
      </dsp:txXfrm>
    </dsp:sp>
    <dsp:sp modelId="{B86B36DC-C0C5-4607-9487-AEE4D3BF4F47}">
      <dsp:nvSpPr>
        <dsp:cNvPr id="0" name=""/>
        <dsp:cNvSpPr/>
      </dsp:nvSpPr>
      <dsp:spPr>
        <a:xfrm>
          <a:off x="78810" y="3023489"/>
          <a:ext cx="3311797" cy="132471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Importance</a:t>
          </a:r>
          <a:r>
            <a:rPr lang="en-US" sz="3000" kern="1200"/>
            <a:t>:</a:t>
          </a:r>
        </a:p>
      </dsp:txBody>
      <dsp:txXfrm>
        <a:off x="741170" y="3023489"/>
        <a:ext cx="1987078" cy="1324719"/>
      </dsp:txXfrm>
    </dsp:sp>
    <dsp:sp modelId="{4CCFADB9-2DB0-4746-97A2-E89520B2BED8}">
      <dsp:nvSpPr>
        <dsp:cNvPr id="0" name=""/>
        <dsp:cNvSpPr/>
      </dsp:nvSpPr>
      <dsp:spPr>
        <a:xfrm>
          <a:off x="2960074" y="3136090"/>
          <a:ext cx="2748792" cy="1099516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Helps in resource allocation, monitoring performance, and financial planning.</a:t>
          </a:r>
        </a:p>
      </dsp:txBody>
      <dsp:txXfrm>
        <a:off x="3509832" y="3136090"/>
        <a:ext cx="1649276" cy="10995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226652-1535-4426-89E5-F1195779E182}">
      <dsp:nvSpPr>
        <dsp:cNvPr id="0" name=""/>
        <dsp:cNvSpPr/>
      </dsp:nvSpPr>
      <dsp:spPr>
        <a:xfrm>
          <a:off x="2535" y="0"/>
          <a:ext cx="2487699" cy="4351338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Fixed Costs</a:t>
          </a:r>
          <a:r>
            <a:rPr lang="en-US" sz="3000" kern="1200"/>
            <a:t>:</a:t>
          </a:r>
        </a:p>
      </dsp:txBody>
      <dsp:txXfrm>
        <a:off x="2535" y="0"/>
        <a:ext cx="2487699" cy="1305401"/>
      </dsp:txXfrm>
    </dsp:sp>
    <dsp:sp modelId="{6457F74C-5BE7-4A39-80A1-40A95919407E}">
      <dsp:nvSpPr>
        <dsp:cNvPr id="0" name=""/>
        <dsp:cNvSpPr/>
      </dsp:nvSpPr>
      <dsp:spPr>
        <a:xfrm>
          <a:off x="251305" y="1305401"/>
          <a:ext cx="1990159" cy="282836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Costs that remain constant regardless of production levels (e.g., rent).</a:t>
          </a:r>
        </a:p>
      </dsp:txBody>
      <dsp:txXfrm>
        <a:off x="309595" y="1363691"/>
        <a:ext cx="1873579" cy="2711789"/>
      </dsp:txXfrm>
    </dsp:sp>
    <dsp:sp modelId="{9E8269F2-B1B7-46F6-8B71-70396F2887E9}">
      <dsp:nvSpPr>
        <dsp:cNvPr id="0" name=""/>
        <dsp:cNvSpPr/>
      </dsp:nvSpPr>
      <dsp:spPr>
        <a:xfrm>
          <a:off x="2676811" y="0"/>
          <a:ext cx="2487699" cy="4351338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Variable Costs</a:t>
          </a:r>
          <a:r>
            <a:rPr lang="en-US" sz="3000" kern="1200"/>
            <a:t>:</a:t>
          </a:r>
        </a:p>
      </dsp:txBody>
      <dsp:txXfrm>
        <a:off x="2676811" y="0"/>
        <a:ext cx="2487699" cy="1305401"/>
      </dsp:txXfrm>
    </dsp:sp>
    <dsp:sp modelId="{167DE335-B77B-43A4-B731-28B32373B0FC}">
      <dsp:nvSpPr>
        <dsp:cNvPr id="0" name=""/>
        <dsp:cNvSpPr/>
      </dsp:nvSpPr>
      <dsp:spPr>
        <a:xfrm>
          <a:off x="2925581" y="1305401"/>
          <a:ext cx="1990159" cy="282836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Costs that vary with production levels (e.g., raw materials).</a:t>
          </a:r>
        </a:p>
      </dsp:txBody>
      <dsp:txXfrm>
        <a:off x="2983871" y="1363691"/>
        <a:ext cx="1873579" cy="2711789"/>
      </dsp:txXfrm>
    </dsp:sp>
    <dsp:sp modelId="{29C1D9C5-3941-40F4-ADE1-5AC0C4EE2E7B}">
      <dsp:nvSpPr>
        <dsp:cNvPr id="0" name=""/>
        <dsp:cNvSpPr/>
      </dsp:nvSpPr>
      <dsp:spPr>
        <a:xfrm>
          <a:off x="5351088" y="0"/>
          <a:ext cx="2487699" cy="4351338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Direct and Indirect Costs</a:t>
          </a:r>
          <a:r>
            <a:rPr lang="en-US" sz="3000" kern="1200"/>
            <a:t>:</a:t>
          </a:r>
        </a:p>
      </dsp:txBody>
      <dsp:txXfrm>
        <a:off x="5351088" y="0"/>
        <a:ext cx="2487699" cy="1305401"/>
      </dsp:txXfrm>
    </dsp:sp>
    <dsp:sp modelId="{26CDEFE6-C3D8-4FB5-A32A-A05239C09A1F}">
      <dsp:nvSpPr>
        <dsp:cNvPr id="0" name=""/>
        <dsp:cNvSpPr/>
      </dsp:nvSpPr>
      <dsp:spPr>
        <a:xfrm>
          <a:off x="5599858" y="1305401"/>
          <a:ext cx="1990159" cy="282836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Directly attributable to a product (e.g., labor) vs. indirect (e.g., utilities).</a:t>
          </a:r>
        </a:p>
      </dsp:txBody>
      <dsp:txXfrm>
        <a:off x="5658148" y="1363691"/>
        <a:ext cx="1873579" cy="2711789"/>
      </dsp:txXfrm>
    </dsp:sp>
    <dsp:sp modelId="{0222FDED-066C-417A-8BB3-33C1733E5176}">
      <dsp:nvSpPr>
        <dsp:cNvPr id="0" name=""/>
        <dsp:cNvSpPr/>
      </dsp:nvSpPr>
      <dsp:spPr>
        <a:xfrm>
          <a:off x="8025365" y="0"/>
          <a:ext cx="2487699" cy="4351338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Importance</a:t>
          </a:r>
          <a:r>
            <a:rPr lang="en-US" sz="3000" kern="1200"/>
            <a:t>:</a:t>
          </a:r>
        </a:p>
      </dsp:txBody>
      <dsp:txXfrm>
        <a:off x="8025365" y="0"/>
        <a:ext cx="2487699" cy="1305401"/>
      </dsp:txXfrm>
    </dsp:sp>
    <dsp:sp modelId="{50E4F4EA-AC1D-4BF3-9EFD-7CE0772D30E5}">
      <dsp:nvSpPr>
        <dsp:cNvPr id="0" name=""/>
        <dsp:cNvSpPr/>
      </dsp:nvSpPr>
      <dsp:spPr>
        <a:xfrm>
          <a:off x="8274135" y="1305401"/>
          <a:ext cx="1990159" cy="282836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Understanding costs helps in setting prices and managing profitability.</a:t>
          </a:r>
        </a:p>
      </dsp:txBody>
      <dsp:txXfrm>
        <a:off x="8332425" y="1363691"/>
        <a:ext cx="1873579" cy="2711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A5046-FB30-4A15-8C3F-D8C1CDEB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Management Accounting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6D629-41DC-4299-9B2F-586F5CCED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accounting involves analyzing, interpreting, and presenting financial data to help management make informed business decisions.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Aids in budgeting, forecasting, decision-making, and strategic planning.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Difference from Financial Accounting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Focuses on internal decision-making rather than external reporting.</a:t>
            </a:r>
          </a:p>
        </p:txBody>
      </p:sp>
    </p:spTree>
    <p:extLst>
      <p:ext uri="{BB962C8B-B14F-4D97-AF65-F5344CB8AC3E}">
        <p14:creationId xmlns:p14="http://schemas.microsoft.com/office/powerpoint/2010/main" val="268486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CB08C-F320-440D-9DF9-BA090A785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 of Management Accounting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7A4D8C-E431-4EA7-B5D6-313450D19F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424126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3138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69486-D5E2-4DA4-A2E1-EC81B9CBA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Tools in Management Accounting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90400A7-E8A8-4484-B770-7CE4F32118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03438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3928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590A7-02DF-4C56-A6E0-E22766F50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Budgeting in Management Accounting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AED7C86-5B35-4E87-B05B-D7F9BB2814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073034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5352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1FED0-0AC9-444F-ADFC-A54CE740B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Classification in Management Accounting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6FBB295-17F0-4549-A3F6-FA90E86CF2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949746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4552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352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Management Accounting</vt:lpstr>
      <vt:lpstr>Functions of Management Accounting</vt:lpstr>
      <vt:lpstr>Key Tools in Management Accounting</vt:lpstr>
      <vt:lpstr>Budgeting in Management Accounting</vt:lpstr>
      <vt:lpstr>Cost Classification in Management Accounting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16</cp:revision>
  <dcterms:created xsi:type="dcterms:W3CDTF">2024-11-12T12:27:33Z</dcterms:created>
  <dcterms:modified xsi:type="dcterms:W3CDTF">2024-11-13T06:53:43Z</dcterms:modified>
</cp:coreProperties>
</file>