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3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BDD5C-4DC9-A7CA-B8EC-80E26F8C8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D2244D-B46B-1AC0-AAF8-469490540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60031E-E161-062D-21FD-AA673AAF8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E67EF1-B10C-D481-FEE5-7A412ED1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0B26EC-4A2B-EC50-477F-A6BEA032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0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70A3E8-67AF-CABD-D649-19F5F483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10A7BE-06A5-27F7-B9F4-8FC7D819F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648A90-0D61-A0BB-FF85-52A48FAC3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10C5B4-368C-45F7-8A80-0776689EB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E67311-493B-A168-7C36-DD0A8128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136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D571F2-63DF-3B93-9B75-89AD7FD97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CCCCA2-698A-7BE3-3697-32922413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EEA28D-727A-2120-7657-7395841B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076F44-470E-EF60-0AC6-7E056EF02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EE7486-6113-24CD-D868-7773E09C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153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D3186-1DD1-AA6D-69AF-4709DBA8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8EBA8-9B37-C3AD-4511-F5864B768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7E5C81-BC87-F5F1-E94E-D97EA481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A1E6B9-50C7-F374-28E0-961E61ED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2A4D61-AD49-06C2-A09E-621400B8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37EB1E0-1D3B-F0EE-97AD-25984BE9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37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BB1FB5-A1D6-2AE8-F201-6531CD56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E381F-D99B-C7B2-10A9-DB197E91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903F533-13AA-AA8B-1765-7EC984376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9AE4AED-A240-8EA4-9C08-E4254C303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0E51F6-FFA1-538B-6A2A-3E1D4CAA2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C9C00BC-B357-851A-98D0-4831DE6C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783BA15-719E-C734-7F3A-B8BFCB3A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87F94C9-D7E2-9604-815A-4E6C489E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32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40AF40-F780-E19D-8005-CF509561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F78CD06-A0F7-39FE-D123-204140AD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BD7970-0C95-59E1-95B8-088DAF10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11F0984-EA5E-9DA1-72DA-03AC6799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443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422B60-F2F6-46DF-53B4-50D2B380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EFF45DF-4DA9-E70C-7761-649E3333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EBAA0E-A137-883B-8C23-CA5F733B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70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4A18E4-95B4-1CAD-D0C1-CC5A517B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0650F5-0E60-EBF7-8DA4-33199E92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38711F-49D0-1DF3-0F32-A01560128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535E55E-862E-2550-D46E-C1A601908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347E6A-2324-7B50-41A7-E5B03703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D9F215E-146A-9409-C996-D98C20C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32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F14E74-89EA-3577-355F-E35A1BCE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3F21C14-5FC8-24A5-98EE-94FA9488C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F5A73E-24EC-EA48-844A-237426CB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C411B5A-92F4-0243-6533-1813264B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119102-5178-28C3-8D11-4EDF7D01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9D5D7F-DBC7-B51B-9F95-0FA9B1E3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179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159EFD-DC45-B508-606C-FA47992A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C68E213-92BD-CE44-6A1B-9ECE0B269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01042A-EAC8-11A2-D2BF-346BD741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EF4F8F-F403-AF03-DC08-39CA9A06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55FC41-C44F-7F4C-D346-8F1300CA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58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A772F86-0D3F-7568-9190-B79EF615F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8066E8-10CB-F12C-B895-298A2C904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40D520-0DDF-D3A5-FD5C-9CEEF393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53D2E7-142C-D7C1-A946-D95B409F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2478A1-C552-731D-35EF-FB2A6D17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198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23047E1-D4EE-613F-BF21-72F55A6F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C017C5B-3373-81F3-EA59-7D50E9BE9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73FB75-8812-0112-7270-B301F27F9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5FE10B-0260-C16C-B357-7D2FE5960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7EFDCB-D4BA-51CB-BD93-93950E9CA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4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2C3CBA-BB37-610F-72C4-3BD42594E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4945" y="1067954"/>
            <a:ext cx="8562109" cy="42418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Acid –Base </a:t>
            </a:r>
            <a:r>
              <a:rPr lang="en-IN" dirty="0" smtClean="0">
                <a:solidFill>
                  <a:srgbClr val="C00000"/>
                </a:solidFill>
              </a:rPr>
              <a:t>concepts-4</a:t>
            </a:r>
            <a:r>
              <a:rPr lang="en-IN" dirty="0">
                <a:solidFill>
                  <a:srgbClr val="C00000"/>
                </a:solidFill>
              </a:rPr>
              <a:t/>
            </a:r>
            <a:br>
              <a:rPr lang="en-IN" dirty="0">
                <a:solidFill>
                  <a:srgbClr val="C00000"/>
                </a:solidFill>
              </a:rPr>
            </a:br>
            <a:r>
              <a:rPr lang="en-IN" dirty="0"/>
              <a:t/>
            </a:r>
            <a:br>
              <a:rPr lang="en-IN" dirty="0"/>
            </a:br>
            <a:r>
              <a:rPr lang="en-IN" sz="3100" b="1" i="1" smtClean="0"/>
              <a:t>Dr.G.Indramahalakshmi,M.Sc</a:t>
            </a:r>
            <a:r>
              <a:rPr lang="en-IN" sz="3100" b="1" i="1" dirty="0" err="1"/>
              <a:t>.,M.Phil.,M.Ed.,P.hd</a:t>
            </a:r>
            <a:r>
              <a:rPr lang="en-IN" sz="3100" b="1" i="1" dirty="0"/>
              <a:t>.,</a:t>
            </a:r>
            <a:br>
              <a:rPr lang="en-IN" sz="3100" b="1" i="1" dirty="0"/>
            </a:br>
            <a:r>
              <a:rPr lang="en-IN" sz="3100" b="1" i="1" dirty="0"/>
              <a:t>Associate Professor,</a:t>
            </a:r>
            <a:br>
              <a:rPr lang="en-IN" sz="3100" b="1" i="1" dirty="0"/>
            </a:br>
            <a:r>
              <a:rPr lang="en-IN" sz="3100" b="1" i="1" dirty="0"/>
              <a:t>Cardamom Planters Association College,</a:t>
            </a:r>
            <a:br>
              <a:rPr lang="en-IN" sz="3100" b="1" i="1" dirty="0"/>
            </a:br>
            <a:r>
              <a:rPr lang="en-IN" sz="3100" b="1" i="1" dirty="0" err="1"/>
              <a:t>Bodinayakanur</a:t>
            </a:r>
            <a:r>
              <a:rPr lang="en-IN" sz="3100" b="1" i="1" dirty="0"/>
              <a:t>, </a:t>
            </a:r>
            <a:r>
              <a:rPr lang="en-IN" sz="3100" b="1" i="1" dirty="0" err="1"/>
              <a:t>Theni</a:t>
            </a:r>
            <a:r>
              <a:rPr lang="en-IN" sz="3100" b="1" i="1" dirty="0"/>
              <a:t>.</a:t>
            </a:r>
            <a:r>
              <a:rPr lang="en-IN" sz="3100" dirty="0"/>
              <a:t/>
            </a:r>
            <a:br>
              <a:rPr lang="en-IN" sz="3100" dirty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xmlns="" val="230296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351A3D0-A02C-3A60-0ABB-BFB7ABEA2F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2400" y="1736436"/>
            <a:ext cx="9537210" cy="3901811"/>
          </a:xfrm>
        </p:spPr>
      </p:pic>
    </p:spTree>
    <p:extLst>
      <p:ext uri="{BB962C8B-B14F-4D97-AF65-F5344CB8AC3E}">
        <p14:creationId xmlns:p14="http://schemas.microsoft.com/office/powerpoint/2010/main" xmlns="" val="259312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D1DB20B-FBAA-2479-B3F2-1E657783C4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94915" y="0"/>
            <a:ext cx="7402169" cy="6814127"/>
          </a:xfrm>
        </p:spPr>
      </p:pic>
    </p:spTree>
    <p:extLst>
      <p:ext uri="{BB962C8B-B14F-4D97-AF65-F5344CB8AC3E}">
        <p14:creationId xmlns:p14="http://schemas.microsoft.com/office/powerpoint/2010/main" xmlns="" val="2894923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Custom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Acid –Base concepts-4  Dr.G.Indramahalakshmi,M.Sc.,M.Phil.,M.Ed.,P.hd., Associate Professor, Cardamom Planters Association College, Bodinayakanur, Theni. 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 –Base concepts  Dr.G.Indramahalakshmi,M.sc.,M.Phil.,M.Ed.,P.hd., Associate Professor, Cardamom Planters Association College, Bodinayakanur, Theni. </dc:title>
  <dc:creator>Ayyappan A</dc:creator>
  <cp:lastModifiedBy>MAHAAN</cp:lastModifiedBy>
  <cp:revision>6</cp:revision>
  <dcterms:created xsi:type="dcterms:W3CDTF">2023-10-18T15:40:36Z</dcterms:created>
  <dcterms:modified xsi:type="dcterms:W3CDTF">2024-11-09T05:32:33Z</dcterms:modified>
</cp:coreProperties>
</file>