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747F5-900B-4320-8F41-5A6933FEE784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5C27628-235E-4BC7-94E2-B51785A6A2C3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925F20FB-F274-46F4-A8DC-C56ACF7EED25}" type="parTrans" cxnId="{8D86512D-6711-4244-8213-8633770509C2}">
      <dgm:prSet/>
      <dgm:spPr/>
      <dgm:t>
        <a:bodyPr/>
        <a:lstStyle/>
        <a:p>
          <a:endParaRPr lang="en-US"/>
        </a:p>
      </dgm:t>
    </dgm:pt>
    <dgm:pt modelId="{DC1D9C89-0A31-4718-BCD9-66E4542D6163}" type="sibTrans" cxnId="{8D86512D-6711-4244-8213-8633770509C2}">
      <dgm:prSet/>
      <dgm:spPr/>
      <dgm:t>
        <a:bodyPr/>
        <a:lstStyle/>
        <a:p>
          <a:endParaRPr lang="en-US"/>
        </a:p>
      </dgm:t>
    </dgm:pt>
    <dgm:pt modelId="{E9DF1241-0BD3-4919-A269-7E022E66F27E}">
      <dgm:prSet/>
      <dgm:spPr/>
      <dgm:t>
        <a:bodyPr/>
        <a:lstStyle/>
        <a:p>
          <a:r>
            <a:rPr lang="en-US"/>
            <a:t>Labour law governs the legal rights of workers, their employers, and the relationship between them.</a:t>
          </a:r>
        </a:p>
      </dgm:t>
    </dgm:pt>
    <dgm:pt modelId="{B01C0EEF-1776-4DA1-BCE6-343A1E427968}" type="parTrans" cxnId="{7EA4663A-27E3-4CAC-8FF8-0BA480665E43}">
      <dgm:prSet/>
      <dgm:spPr/>
      <dgm:t>
        <a:bodyPr/>
        <a:lstStyle/>
        <a:p>
          <a:endParaRPr lang="en-US"/>
        </a:p>
      </dgm:t>
    </dgm:pt>
    <dgm:pt modelId="{11E296FB-9F4D-4015-90DE-A7CC788E5CD1}" type="sibTrans" cxnId="{7EA4663A-27E3-4CAC-8FF8-0BA480665E43}">
      <dgm:prSet/>
      <dgm:spPr/>
      <dgm:t>
        <a:bodyPr/>
        <a:lstStyle/>
        <a:p>
          <a:endParaRPr lang="en-US"/>
        </a:p>
      </dgm:t>
    </dgm:pt>
    <dgm:pt modelId="{6DC322E3-E245-4FDA-A9D2-22C1E4ABD650}">
      <dgm:prSet/>
      <dgm:spPr/>
      <dgm:t>
        <a:bodyPr/>
        <a:lstStyle/>
        <a:p>
          <a:r>
            <a:rPr lang="en-US" b="1"/>
            <a:t>Objective</a:t>
          </a:r>
          <a:r>
            <a:rPr lang="en-US"/>
            <a:t>:</a:t>
          </a:r>
        </a:p>
      </dgm:t>
    </dgm:pt>
    <dgm:pt modelId="{F246C0C7-825B-465E-A94C-96CEC4114934}" type="parTrans" cxnId="{1C0BA874-CC38-418F-B131-5AAD958E3472}">
      <dgm:prSet/>
      <dgm:spPr/>
      <dgm:t>
        <a:bodyPr/>
        <a:lstStyle/>
        <a:p>
          <a:endParaRPr lang="en-US"/>
        </a:p>
      </dgm:t>
    </dgm:pt>
    <dgm:pt modelId="{0227B268-EB20-4826-82AB-17D34505020C}" type="sibTrans" cxnId="{1C0BA874-CC38-418F-B131-5AAD958E3472}">
      <dgm:prSet/>
      <dgm:spPr/>
      <dgm:t>
        <a:bodyPr/>
        <a:lstStyle/>
        <a:p>
          <a:endParaRPr lang="en-US"/>
        </a:p>
      </dgm:t>
    </dgm:pt>
    <dgm:pt modelId="{2C840032-B21B-4ADB-8DA2-F2545E53C20F}">
      <dgm:prSet/>
      <dgm:spPr/>
      <dgm:t>
        <a:bodyPr/>
        <a:lstStyle/>
        <a:p>
          <a:r>
            <a:rPr lang="en-US"/>
            <a:t>Protects the rights of workers, ensures fair wages, regulates working conditions, and promotes industrial peace.</a:t>
          </a:r>
        </a:p>
      </dgm:t>
    </dgm:pt>
    <dgm:pt modelId="{3BAB7BBB-549B-42E6-AC5D-7EEA434DF57A}" type="parTrans" cxnId="{0C2B8C13-4E78-41C0-9272-C9DDF6661058}">
      <dgm:prSet/>
      <dgm:spPr/>
      <dgm:t>
        <a:bodyPr/>
        <a:lstStyle/>
        <a:p>
          <a:endParaRPr lang="en-US"/>
        </a:p>
      </dgm:t>
    </dgm:pt>
    <dgm:pt modelId="{0EFC878E-294A-4936-A7EB-5EA9007C1D5A}" type="sibTrans" cxnId="{0C2B8C13-4E78-41C0-9272-C9DDF6661058}">
      <dgm:prSet/>
      <dgm:spPr/>
      <dgm:t>
        <a:bodyPr/>
        <a:lstStyle/>
        <a:p>
          <a:endParaRPr lang="en-US"/>
        </a:p>
      </dgm:t>
    </dgm:pt>
    <dgm:pt modelId="{062B0DE3-DEB2-472F-A77B-EFC7013F5CD6}">
      <dgm:prSet/>
      <dgm:spPr/>
      <dgm:t>
        <a:bodyPr/>
        <a:lstStyle/>
        <a:p>
          <a:r>
            <a:rPr lang="en-US" b="1"/>
            <a:t>Key Areas</a:t>
          </a:r>
          <a:r>
            <a:rPr lang="en-US"/>
            <a:t>:</a:t>
          </a:r>
        </a:p>
      </dgm:t>
    </dgm:pt>
    <dgm:pt modelId="{4AF99736-9AA3-475A-8B82-A1106CF1EA38}" type="parTrans" cxnId="{55932868-1CDF-4AB3-AE68-5BEC55EBE762}">
      <dgm:prSet/>
      <dgm:spPr/>
      <dgm:t>
        <a:bodyPr/>
        <a:lstStyle/>
        <a:p>
          <a:endParaRPr lang="en-US"/>
        </a:p>
      </dgm:t>
    </dgm:pt>
    <dgm:pt modelId="{03523F28-9EFD-4C87-A3C8-7ED3557D0C28}" type="sibTrans" cxnId="{55932868-1CDF-4AB3-AE68-5BEC55EBE762}">
      <dgm:prSet/>
      <dgm:spPr/>
      <dgm:t>
        <a:bodyPr/>
        <a:lstStyle/>
        <a:p>
          <a:endParaRPr lang="en-US"/>
        </a:p>
      </dgm:t>
    </dgm:pt>
    <dgm:pt modelId="{CAF22C95-9167-41A9-A3E2-DA341B516CD0}">
      <dgm:prSet/>
      <dgm:spPr/>
      <dgm:t>
        <a:bodyPr/>
        <a:lstStyle/>
        <a:p>
          <a:r>
            <a:rPr lang="en-US"/>
            <a:t>Wage regulations, employment contracts, trade unions, working hours, and occupational health.</a:t>
          </a:r>
        </a:p>
      </dgm:t>
    </dgm:pt>
    <dgm:pt modelId="{C81E3BE4-A178-4BB3-A5CA-CF4770321712}" type="parTrans" cxnId="{1DF697A5-8B48-4108-AED2-371AA0F55DB1}">
      <dgm:prSet/>
      <dgm:spPr/>
      <dgm:t>
        <a:bodyPr/>
        <a:lstStyle/>
        <a:p>
          <a:endParaRPr lang="en-US"/>
        </a:p>
      </dgm:t>
    </dgm:pt>
    <dgm:pt modelId="{37CC88C1-36F6-443A-8BF3-A6E668248C80}" type="sibTrans" cxnId="{1DF697A5-8B48-4108-AED2-371AA0F55DB1}">
      <dgm:prSet/>
      <dgm:spPr/>
      <dgm:t>
        <a:bodyPr/>
        <a:lstStyle/>
        <a:p>
          <a:endParaRPr lang="en-US"/>
        </a:p>
      </dgm:t>
    </dgm:pt>
    <dgm:pt modelId="{11589CA8-5841-4D77-B71B-12122CF72455}" type="pres">
      <dgm:prSet presAssocID="{F80747F5-900B-4320-8F41-5A6933FEE784}" presName="vert0" presStyleCnt="0">
        <dgm:presLayoutVars>
          <dgm:dir/>
          <dgm:animOne val="branch"/>
          <dgm:animLvl val="lvl"/>
        </dgm:presLayoutVars>
      </dgm:prSet>
      <dgm:spPr/>
    </dgm:pt>
    <dgm:pt modelId="{16EFA119-CBAD-452F-B444-C26A24F3470D}" type="pres">
      <dgm:prSet presAssocID="{F5C27628-235E-4BC7-94E2-B51785A6A2C3}" presName="thickLine" presStyleLbl="alignNode1" presStyleIdx="0" presStyleCnt="3"/>
      <dgm:spPr/>
    </dgm:pt>
    <dgm:pt modelId="{D66FB3E4-4A86-4444-9035-6E0A516AE4A8}" type="pres">
      <dgm:prSet presAssocID="{F5C27628-235E-4BC7-94E2-B51785A6A2C3}" presName="horz1" presStyleCnt="0"/>
      <dgm:spPr/>
    </dgm:pt>
    <dgm:pt modelId="{D2A14CD7-BC62-4C9A-9842-B121DBF75D04}" type="pres">
      <dgm:prSet presAssocID="{F5C27628-235E-4BC7-94E2-B51785A6A2C3}" presName="tx1" presStyleLbl="revTx" presStyleIdx="0" presStyleCnt="6"/>
      <dgm:spPr/>
    </dgm:pt>
    <dgm:pt modelId="{8751E6F4-E515-41E8-A426-AFD671B57CEF}" type="pres">
      <dgm:prSet presAssocID="{F5C27628-235E-4BC7-94E2-B51785A6A2C3}" presName="vert1" presStyleCnt="0"/>
      <dgm:spPr/>
    </dgm:pt>
    <dgm:pt modelId="{1CA1096F-359C-4078-818F-094350E06D85}" type="pres">
      <dgm:prSet presAssocID="{E9DF1241-0BD3-4919-A269-7E022E66F27E}" presName="vertSpace2a" presStyleCnt="0"/>
      <dgm:spPr/>
    </dgm:pt>
    <dgm:pt modelId="{068A8D44-50D5-4DBF-993D-4F2C247B2868}" type="pres">
      <dgm:prSet presAssocID="{E9DF1241-0BD3-4919-A269-7E022E66F27E}" presName="horz2" presStyleCnt="0"/>
      <dgm:spPr/>
    </dgm:pt>
    <dgm:pt modelId="{DF95DE48-BE4E-4F0A-B9C2-F02BC7002224}" type="pres">
      <dgm:prSet presAssocID="{E9DF1241-0BD3-4919-A269-7E022E66F27E}" presName="horzSpace2" presStyleCnt="0"/>
      <dgm:spPr/>
    </dgm:pt>
    <dgm:pt modelId="{22539EA7-AEC7-4DF1-9677-3B95C951AD19}" type="pres">
      <dgm:prSet presAssocID="{E9DF1241-0BD3-4919-A269-7E022E66F27E}" presName="tx2" presStyleLbl="revTx" presStyleIdx="1" presStyleCnt="6"/>
      <dgm:spPr/>
    </dgm:pt>
    <dgm:pt modelId="{C27C59EC-4C3B-4DB5-A4A8-0A334D281632}" type="pres">
      <dgm:prSet presAssocID="{E9DF1241-0BD3-4919-A269-7E022E66F27E}" presName="vert2" presStyleCnt="0"/>
      <dgm:spPr/>
    </dgm:pt>
    <dgm:pt modelId="{3EF4DF67-341A-494D-9D8B-662EA59E3212}" type="pres">
      <dgm:prSet presAssocID="{E9DF1241-0BD3-4919-A269-7E022E66F27E}" presName="thinLine2b" presStyleLbl="callout" presStyleIdx="0" presStyleCnt="3"/>
      <dgm:spPr/>
    </dgm:pt>
    <dgm:pt modelId="{F2FB3D1F-CBCF-4E6B-AD2B-4A44FFD7E60C}" type="pres">
      <dgm:prSet presAssocID="{E9DF1241-0BD3-4919-A269-7E022E66F27E}" presName="vertSpace2b" presStyleCnt="0"/>
      <dgm:spPr/>
    </dgm:pt>
    <dgm:pt modelId="{26EC6C0D-E0A8-4C3A-A33A-D6B66BD048DF}" type="pres">
      <dgm:prSet presAssocID="{6DC322E3-E245-4FDA-A9D2-22C1E4ABD650}" presName="thickLine" presStyleLbl="alignNode1" presStyleIdx="1" presStyleCnt="3"/>
      <dgm:spPr/>
    </dgm:pt>
    <dgm:pt modelId="{0C53D7F1-4B1B-49A4-AB7A-57F33C60BBA4}" type="pres">
      <dgm:prSet presAssocID="{6DC322E3-E245-4FDA-A9D2-22C1E4ABD650}" presName="horz1" presStyleCnt="0"/>
      <dgm:spPr/>
    </dgm:pt>
    <dgm:pt modelId="{E4B460F9-7C0E-4F38-BDEF-275787578945}" type="pres">
      <dgm:prSet presAssocID="{6DC322E3-E245-4FDA-A9D2-22C1E4ABD650}" presName="tx1" presStyleLbl="revTx" presStyleIdx="2" presStyleCnt="6"/>
      <dgm:spPr/>
    </dgm:pt>
    <dgm:pt modelId="{1C050E95-D37D-4923-B408-22A44642BBD4}" type="pres">
      <dgm:prSet presAssocID="{6DC322E3-E245-4FDA-A9D2-22C1E4ABD650}" presName="vert1" presStyleCnt="0"/>
      <dgm:spPr/>
    </dgm:pt>
    <dgm:pt modelId="{C3522CCB-1161-4F03-A133-694FABD12C58}" type="pres">
      <dgm:prSet presAssocID="{2C840032-B21B-4ADB-8DA2-F2545E53C20F}" presName="vertSpace2a" presStyleCnt="0"/>
      <dgm:spPr/>
    </dgm:pt>
    <dgm:pt modelId="{115F1B98-72CB-4857-A785-831977F982DF}" type="pres">
      <dgm:prSet presAssocID="{2C840032-B21B-4ADB-8DA2-F2545E53C20F}" presName="horz2" presStyleCnt="0"/>
      <dgm:spPr/>
    </dgm:pt>
    <dgm:pt modelId="{B88D1CB1-8395-455E-BBB2-5DEB2CA84072}" type="pres">
      <dgm:prSet presAssocID="{2C840032-B21B-4ADB-8DA2-F2545E53C20F}" presName="horzSpace2" presStyleCnt="0"/>
      <dgm:spPr/>
    </dgm:pt>
    <dgm:pt modelId="{BCE94BA1-CC1D-46CE-8B71-037CFAD452AE}" type="pres">
      <dgm:prSet presAssocID="{2C840032-B21B-4ADB-8DA2-F2545E53C20F}" presName="tx2" presStyleLbl="revTx" presStyleIdx="3" presStyleCnt="6"/>
      <dgm:spPr/>
    </dgm:pt>
    <dgm:pt modelId="{E2E864F7-0858-421D-B2BB-8C9FE05293A1}" type="pres">
      <dgm:prSet presAssocID="{2C840032-B21B-4ADB-8DA2-F2545E53C20F}" presName="vert2" presStyleCnt="0"/>
      <dgm:spPr/>
    </dgm:pt>
    <dgm:pt modelId="{AB2827D1-B505-42C4-82E7-96C5A0081DC9}" type="pres">
      <dgm:prSet presAssocID="{2C840032-B21B-4ADB-8DA2-F2545E53C20F}" presName="thinLine2b" presStyleLbl="callout" presStyleIdx="1" presStyleCnt="3"/>
      <dgm:spPr/>
    </dgm:pt>
    <dgm:pt modelId="{F4BE9B45-1EE1-44BE-984F-E5FE8EC13536}" type="pres">
      <dgm:prSet presAssocID="{2C840032-B21B-4ADB-8DA2-F2545E53C20F}" presName="vertSpace2b" presStyleCnt="0"/>
      <dgm:spPr/>
    </dgm:pt>
    <dgm:pt modelId="{8AD9F083-9E86-412F-A838-00389C2EEBBC}" type="pres">
      <dgm:prSet presAssocID="{062B0DE3-DEB2-472F-A77B-EFC7013F5CD6}" presName="thickLine" presStyleLbl="alignNode1" presStyleIdx="2" presStyleCnt="3"/>
      <dgm:spPr/>
    </dgm:pt>
    <dgm:pt modelId="{D6836166-0771-419E-89B9-D02636954293}" type="pres">
      <dgm:prSet presAssocID="{062B0DE3-DEB2-472F-A77B-EFC7013F5CD6}" presName="horz1" presStyleCnt="0"/>
      <dgm:spPr/>
    </dgm:pt>
    <dgm:pt modelId="{EA429A36-C290-4C70-B702-3E04A55E9CB5}" type="pres">
      <dgm:prSet presAssocID="{062B0DE3-DEB2-472F-A77B-EFC7013F5CD6}" presName="tx1" presStyleLbl="revTx" presStyleIdx="4" presStyleCnt="6"/>
      <dgm:spPr/>
    </dgm:pt>
    <dgm:pt modelId="{1AA653AC-23D9-4495-AEE1-C8682809DD43}" type="pres">
      <dgm:prSet presAssocID="{062B0DE3-DEB2-472F-A77B-EFC7013F5CD6}" presName="vert1" presStyleCnt="0"/>
      <dgm:spPr/>
    </dgm:pt>
    <dgm:pt modelId="{6F82F50C-62E0-4C43-8674-D4344DE311BD}" type="pres">
      <dgm:prSet presAssocID="{CAF22C95-9167-41A9-A3E2-DA341B516CD0}" presName="vertSpace2a" presStyleCnt="0"/>
      <dgm:spPr/>
    </dgm:pt>
    <dgm:pt modelId="{608A4FF4-35CA-4E27-8071-AFBB86604456}" type="pres">
      <dgm:prSet presAssocID="{CAF22C95-9167-41A9-A3E2-DA341B516CD0}" presName="horz2" presStyleCnt="0"/>
      <dgm:spPr/>
    </dgm:pt>
    <dgm:pt modelId="{3F68B1B7-2D6B-43D5-9BE8-413E5EAA39FC}" type="pres">
      <dgm:prSet presAssocID="{CAF22C95-9167-41A9-A3E2-DA341B516CD0}" presName="horzSpace2" presStyleCnt="0"/>
      <dgm:spPr/>
    </dgm:pt>
    <dgm:pt modelId="{97EB01D3-C1DA-4341-92E6-D3BC9B7D67DC}" type="pres">
      <dgm:prSet presAssocID="{CAF22C95-9167-41A9-A3E2-DA341B516CD0}" presName="tx2" presStyleLbl="revTx" presStyleIdx="5" presStyleCnt="6"/>
      <dgm:spPr/>
    </dgm:pt>
    <dgm:pt modelId="{286B1DB0-C7B0-497B-8E71-EFD54D9A4E73}" type="pres">
      <dgm:prSet presAssocID="{CAF22C95-9167-41A9-A3E2-DA341B516CD0}" presName="vert2" presStyleCnt="0"/>
      <dgm:spPr/>
    </dgm:pt>
    <dgm:pt modelId="{F3CBDD8C-4F78-4FC6-B132-226B59A74BF9}" type="pres">
      <dgm:prSet presAssocID="{CAF22C95-9167-41A9-A3E2-DA341B516CD0}" presName="thinLine2b" presStyleLbl="callout" presStyleIdx="2" presStyleCnt="3"/>
      <dgm:spPr/>
    </dgm:pt>
    <dgm:pt modelId="{9F11D9BE-1F07-481A-9C83-A08814F5CA48}" type="pres">
      <dgm:prSet presAssocID="{CAF22C95-9167-41A9-A3E2-DA341B516CD0}" presName="vertSpace2b" presStyleCnt="0"/>
      <dgm:spPr/>
    </dgm:pt>
  </dgm:ptLst>
  <dgm:cxnLst>
    <dgm:cxn modelId="{0C2B8C13-4E78-41C0-9272-C9DDF6661058}" srcId="{6DC322E3-E245-4FDA-A9D2-22C1E4ABD650}" destId="{2C840032-B21B-4ADB-8DA2-F2545E53C20F}" srcOrd="0" destOrd="0" parTransId="{3BAB7BBB-549B-42E6-AC5D-7EEA434DF57A}" sibTransId="{0EFC878E-294A-4936-A7EB-5EA9007C1D5A}"/>
    <dgm:cxn modelId="{44C08216-396E-42BF-9E34-C77665C39868}" type="presOf" srcId="{2C840032-B21B-4ADB-8DA2-F2545E53C20F}" destId="{BCE94BA1-CC1D-46CE-8B71-037CFAD452AE}" srcOrd="0" destOrd="0" presId="urn:microsoft.com/office/officeart/2008/layout/LinedList"/>
    <dgm:cxn modelId="{1FA4391E-F5D0-4501-A5D1-94FF282B51E7}" type="presOf" srcId="{6DC322E3-E245-4FDA-A9D2-22C1E4ABD650}" destId="{E4B460F9-7C0E-4F38-BDEF-275787578945}" srcOrd="0" destOrd="0" presId="urn:microsoft.com/office/officeart/2008/layout/LinedList"/>
    <dgm:cxn modelId="{8D86512D-6711-4244-8213-8633770509C2}" srcId="{F80747F5-900B-4320-8F41-5A6933FEE784}" destId="{F5C27628-235E-4BC7-94E2-B51785A6A2C3}" srcOrd="0" destOrd="0" parTransId="{925F20FB-F274-46F4-A8DC-C56ACF7EED25}" sibTransId="{DC1D9C89-0A31-4718-BCD9-66E4542D6163}"/>
    <dgm:cxn modelId="{008AA934-1BB0-4ADA-8818-1736AF2A0763}" type="presOf" srcId="{E9DF1241-0BD3-4919-A269-7E022E66F27E}" destId="{22539EA7-AEC7-4DF1-9677-3B95C951AD19}" srcOrd="0" destOrd="0" presId="urn:microsoft.com/office/officeart/2008/layout/LinedList"/>
    <dgm:cxn modelId="{7EA4663A-27E3-4CAC-8FF8-0BA480665E43}" srcId="{F5C27628-235E-4BC7-94E2-B51785A6A2C3}" destId="{E9DF1241-0BD3-4919-A269-7E022E66F27E}" srcOrd="0" destOrd="0" parTransId="{B01C0EEF-1776-4DA1-BCE6-343A1E427968}" sibTransId="{11E296FB-9F4D-4015-90DE-A7CC788E5CD1}"/>
    <dgm:cxn modelId="{61316D62-785B-4FFE-B3DA-D91A7765072A}" type="presOf" srcId="{F80747F5-900B-4320-8F41-5A6933FEE784}" destId="{11589CA8-5841-4D77-B71B-12122CF72455}" srcOrd="0" destOrd="0" presId="urn:microsoft.com/office/officeart/2008/layout/LinedList"/>
    <dgm:cxn modelId="{55932868-1CDF-4AB3-AE68-5BEC55EBE762}" srcId="{F80747F5-900B-4320-8F41-5A6933FEE784}" destId="{062B0DE3-DEB2-472F-A77B-EFC7013F5CD6}" srcOrd="2" destOrd="0" parTransId="{4AF99736-9AA3-475A-8B82-A1106CF1EA38}" sibTransId="{03523F28-9EFD-4C87-A3C8-7ED3557D0C28}"/>
    <dgm:cxn modelId="{EF640471-AB16-4ED2-9B6F-83CED5C79612}" type="presOf" srcId="{062B0DE3-DEB2-472F-A77B-EFC7013F5CD6}" destId="{EA429A36-C290-4C70-B702-3E04A55E9CB5}" srcOrd="0" destOrd="0" presId="urn:microsoft.com/office/officeart/2008/layout/LinedList"/>
    <dgm:cxn modelId="{1C0BA874-CC38-418F-B131-5AAD958E3472}" srcId="{F80747F5-900B-4320-8F41-5A6933FEE784}" destId="{6DC322E3-E245-4FDA-A9D2-22C1E4ABD650}" srcOrd="1" destOrd="0" parTransId="{F246C0C7-825B-465E-A94C-96CEC4114934}" sibTransId="{0227B268-EB20-4826-82AB-17D34505020C}"/>
    <dgm:cxn modelId="{07555B7C-7D37-46CF-A8F4-905D5B08B64F}" type="presOf" srcId="{CAF22C95-9167-41A9-A3E2-DA341B516CD0}" destId="{97EB01D3-C1DA-4341-92E6-D3BC9B7D67DC}" srcOrd="0" destOrd="0" presId="urn:microsoft.com/office/officeart/2008/layout/LinedList"/>
    <dgm:cxn modelId="{1DF697A5-8B48-4108-AED2-371AA0F55DB1}" srcId="{062B0DE3-DEB2-472F-A77B-EFC7013F5CD6}" destId="{CAF22C95-9167-41A9-A3E2-DA341B516CD0}" srcOrd="0" destOrd="0" parTransId="{C81E3BE4-A178-4BB3-A5CA-CF4770321712}" sibTransId="{37CC88C1-36F6-443A-8BF3-A6E668248C80}"/>
    <dgm:cxn modelId="{B3117DBA-A499-4A31-AE3F-1F7441A396E9}" type="presOf" srcId="{F5C27628-235E-4BC7-94E2-B51785A6A2C3}" destId="{D2A14CD7-BC62-4C9A-9842-B121DBF75D04}" srcOrd="0" destOrd="0" presId="urn:microsoft.com/office/officeart/2008/layout/LinedList"/>
    <dgm:cxn modelId="{685A726D-28F6-4294-B0A8-8892C3014565}" type="presParOf" srcId="{11589CA8-5841-4D77-B71B-12122CF72455}" destId="{16EFA119-CBAD-452F-B444-C26A24F3470D}" srcOrd="0" destOrd="0" presId="urn:microsoft.com/office/officeart/2008/layout/LinedList"/>
    <dgm:cxn modelId="{61F018D0-851C-4897-97B3-7366E6452A16}" type="presParOf" srcId="{11589CA8-5841-4D77-B71B-12122CF72455}" destId="{D66FB3E4-4A86-4444-9035-6E0A516AE4A8}" srcOrd="1" destOrd="0" presId="urn:microsoft.com/office/officeart/2008/layout/LinedList"/>
    <dgm:cxn modelId="{B26D0BC1-6C37-4644-A67F-DCF36449F0A2}" type="presParOf" srcId="{D66FB3E4-4A86-4444-9035-6E0A516AE4A8}" destId="{D2A14CD7-BC62-4C9A-9842-B121DBF75D04}" srcOrd="0" destOrd="0" presId="urn:microsoft.com/office/officeart/2008/layout/LinedList"/>
    <dgm:cxn modelId="{395D31F2-564E-4DD4-9C0C-5CE1DEA6FA31}" type="presParOf" srcId="{D66FB3E4-4A86-4444-9035-6E0A516AE4A8}" destId="{8751E6F4-E515-41E8-A426-AFD671B57CEF}" srcOrd="1" destOrd="0" presId="urn:microsoft.com/office/officeart/2008/layout/LinedList"/>
    <dgm:cxn modelId="{07C62EB7-891F-4253-938E-B38DB9EE9111}" type="presParOf" srcId="{8751E6F4-E515-41E8-A426-AFD671B57CEF}" destId="{1CA1096F-359C-4078-818F-094350E06D85}" srcOrd="0" destOrd="0" presId="urn:microsoft.com/office/officeart/2008/layout/LinedList"/>
    <dgm:cxn modelId="{94F7D9F9-D2B7-4FA7-AFAD-8B12C99B4B61}" type="presParOf" srcId="{8751E6F4-E515-41E8-A426-AFD671B57CEF}" destId="{068A8D44-50D5-4DBF-993D-4F2C247B2868}" srcOrd="1" destOrd="0" presId="urn:microsoft.com/office/officeart/2008/layout/LinedList"/>
    <dgm:cxn modelId="{AB4E5AA0-DE5F-476B-95CA-682B578E90F1}" type="presParOf" srcId="{068A8D44-50D5-4DBF-993D-4F2C247B2868}" destId="{DF95DE48-BE4E-4F0A-B9C2-F02BC7002224}" srcOrd="0" destOrd="0" presId="urn:microsoft.com/office/officeart/2008/layout/LinedList"/>
    <dgm:cxn modelId="{E57C6827-771E-4E72-BDDE-9F459F2EE88E}" type="presParOf" srcId="{068A8D44-50D5-4DBF-993D-4F2C247B2868}" destId="{22539EA7-AEC7-4DF1-9677-3B95C951AD19}" srcOrd="1" destOrd="0" presId="urn:microsoft.com/office/officeart/2008/layout/LinedList"/>
    <dgm:cxn modelId="{08135762-2A35-4816-805D-3C3CC9A51620}" type="presParOf" srcId="{068A8D44-50D5-4DBF-993D-4F2C247B2868}" destId="{C27C59EC-4C3B-4DB5-A4A8-0A334D281632}" srcOrd="2" destOrd="0" presId="urn:microsoft.com/office/officeart/2008/layout/LinedList"/>
    <dgm:cxn modelId="{588B4FBE-57D7-4C1D-8736-6F51D5E7A9C6}" type="presParOf" srcId="{8751E6F4-E515-41E8-A426-AFD671B57CEF}" destId="{3EF4DF67-341A-494D-9D8B-662EA59E3212}" srcOrd="2" destOrd="0" presId="urn:microsoft.com/office/officeart/2008/layout/LinedList"/>
    <dgm:cxn modelId="{0438F5F9-03E6-460A-B0BE-B8C7FA24BAD4}" type="presParOf" srcId="{8751E6F4-E515-41E8-A426-AFD671B57CEF}" destId="{F2FB3D1F-CBCF-4E6B-AD2B-4A44FFD7E60C}" srcOrd="3" destOrd="0" presId="urn:microsoft.com/office/officeart/2008/layout/LinedList"/>
    <dgm:cxn modelId="{9666EA58-2F0D-4173-9AD8-B86B7F111F0F}" type="presParOf" srcId="{11589CA8-5841-4D77-B71B-12122CF72455}" destId="{26EC6C0D-E0A8-4C3A-A33A-D6B66BD048DF}" srcOrd="2" destOrd="0" presId="urn:microsoft.com/office/officeart/2008/layout/LinedList"/>
    <dgm:cxn modelId="{80110965-EAAE-46EE-92EC-85F9E69ED841}" type="presParOf" srcId="{11589CA8-5841-4D77-B71B-12122CF72455}" destId="{0C53D7F1-4B1B-49A4-AB7A-57F33C60BBA4}" srcOrd="3" destOrd="0" presId="urn:microsoft.com/office/officeart/2008/layout/LinedList"/>
    <dgm:cxn modelId="{EA9D192F-7960-40C8-8643-F3C00D3C6A07}" type="presParOf" srcId="{0C53D7F1-4B1B-49A4-AB7A-57F33C60BBA4}" destId="{E4B460F9-7C0E-4F38-BDEF-275787578945}" srcOrd="0" destOrd="0" presId="urn:microsoft.com/office/officeart/2008/layout/LinedList"/>
    <dgm:cxn modelId="{955C2CAB-46D4-4A52-BF4B-D58F95AFFB79}" type="presParOf" srcId="{0C53D7F1-4B1B-49A4-AB7A-57F33C60BBA4}" destId="{1C050E95-D37D-4923-B408-22A44642BBD4}" srcOrd="1" destOrd="0" presId="urn:microsoft.com/office/officeart/2008/layout/LinedList"/>
    <dgm:cxn modelId="{45242D92-0AF9-4F72-9EF3-7B0F046B1FA2}" type="presParOf" srcId="{1C050E95-D37D-4923-B408-22A44642BBD4}" destId="{C3522CCB-1161-4F03-A133-694FABD12C58}" srcOrd="0" destOrd="0" presId="urn:microsoft.com/office/officeart/2008/layout/LinedList"/>
    <dgm:cxn modelId="{99A3FF3D-1C7B-460E-A67B-BD890D0AB0ED}" type="presParOf" srcId="{1C050E95-D37D-4923-B408-22A44642BBD4}" destId="{115F1B98-72CB-4857-A785-831977F982DF}" srcOrd="1" destOrd="0" presId="urn:microsoft.com/office/officeart/2008/layout/LinedList"/>
    <dgm:cxn modelId="{6BA17528-0B1A-4255-852C-CCB3F77955BD}" type="presParOf" srcId="{115F1B98-72CB-4857-A785-831977F982DF}" destId="{B88D1CB1-8395-455E-BBB2-5DEB2CA84072}" srcOrd="0" destOrd="0" presId="urn:microsoft.com/office/officeart/2008/layout/LinedList"/>
    <dgm:cxn modelId="{54E73759-55C5-49BA-8E64-96E173BB8FEB}" type="presParOf" srcId="{115F1B98-72CB-4857-A785-831977F982DF}" destId="{BCE94BA1-CC1D-46CE-8B71-037CFAD452AE}" srcOrd="1" destOrd="0" presId="urn:microsoft.com/office/officeart/2008/layout/LinedList"/>
    <dgm:cxn modelId="{A53742B6-3C66-430E-A686-57C847E40F7F}" type="presParOf" srcId="{115F1B98-72CB-4857-A785-831977F982DF}" destId="{E2E864F7-0858-421D-B2BB-8C9FE05293A1}" srcOrd="2" destOrd="0" presId="urn:microsoft.com/office/officeart/2008/layout/LinedList"/>
    <dgm:cxn modelId="{6554271E-F408-462A-9E38-BA9AFFE1EFF5}" type="presParOf" srcId="{1C050E95-D37D-4923-B408-22A44642BBD4}" destId="{AB2827D1-B505-42C4-82E7-96C5A0081DC9}" srcOrd="2" destOrd="0" presId="urn:microsoft.com/office/officeart/2008/layout/LinedList"/>
    <dgm:cxn modelId="{4ACA8B0E-8737-4378-AAE1-D6D00A5508BF}" type="presParOf" srcId="{1C050E95-D37D-4923-B408-22A44642BBD4}" destId="{F4BE9B45-1EE1-44BE-984F-E5FE8EC13536}" srcOrd="3" destOrd="0" presId="urn:microsoft.com/office/officeart/2008/layout/LinedList"/>
    <dgm:cxn modelId="{91EDCEE5-17CD-4224-89D3-D079E08A8DAB}" type="presParOf" srcId="{11589CA8-5841-4D77-B71B-12122CF72455}" destId="{8AD9F083-9E86-412F-A838-00389C2EEBBC}" srcOrd="4" destOrd="0" presId="urn:microsoft.com/office/officeart/2008/layout/LinedList"/>
    <dgm:cxn modelId="{A7D83D65-8585-4665-B3AC-1A9A17EF893F}" type="presParOf" srcId="{11589CA8-5841-4D77-B71B-12122CF72455}" destId="{D6836166-0771-419E-89B9-D02636954293}" srcOrd="5" destOrd="0" presId="urn:microsoft.com/office/officeart/2008/layout/LinedList"/>
    <dgm:cxn modelId="{B5B639E4-4B8C-41B9-8F46-9E7A0F5C9822}" type="presParOf" srcId="{D6836166-0771-419E-89B9-D02636954293}" destId="{EA429A36-C290-4C70-B702-3E04A55E9CB5}" srcOrd="0" destOrd="0" presId="urn:microsoft.com/office/officeart/2008/layout/LinedList"/>
    <dgm:cxn modelId="{D4F3BD30-5B44-4527-92D4-1D1F3120FCE5}" type="presParOf" srcId="{D6836166-0771-419E-89B9-D02636954293}" destId="{1AA653AC-23D9-4495-AEE1-C8682809DD43}" srcOrd="1" destOrd="0" presId="urn:microsoft.com/office/officeart/2008/layout/LinedList"/>
    <dgm:cxn modelId="{2E0509A7-166E-4824-809A-DEFF1A94252D}" type="presParOf" srcId="{1AA653AC-23D9-4495-AEE1-C8682809DD43}" destId="{6F82F50C-62E0-4C43-8674-D4344DE311BD}" srcOrd="0" destOrd="0" presId="urn:microsoft.com/office/officeart/2008/layout/LinedList"/>
    <dgm:cxn modelId="{A633706C-2A4B-4FF2-A3AF-E334A052A0F5}" type="presParOf" srcId="{1AA653AC-23D9-4495-AEE1-C8682809DD43}" destId="{608A4FF4-35CA-4E27-8071-AFBB86604456}" srcOrd="1" destOrd="0" presId="urn:microsoft.com/office/officeart/2008/layout/LinedList"/>
    <dgm:cxn modelId="{2C20FE86-43CF-4EA0-9700-C1E980121D0D}" type="presParOf" srcId="{608A4FF4-35CA-4E27-8071-AFBB86604456}" destId="{3F68B1B7-2D6B-43D5-9BE8-413E5EAA39FC}" srcOrd="0" destOrd="0" presId="urn:microsoft.com/office/officeart/2008/layout/LinedList"/>
    <dgm:cxn modelId="{D3E8D86C-2932-4D75-87C6-05693A48F6F2}" type="presParOf" srcId="{608A4FF4-35CA-4E27-8071-AFBB86604456}" destId="{97EB01D3-C1DA-4341-92E6-D3BC9B7D67DC}" srcOrd="1" destOrd="0" presId="urn:microsoft.com/office/officeart/2008/layout/LinedList"/>
    <dgm:cxn modelId="{7ED9681A-CE4C-438D-95AC-14ADB968175E}" type="presParOf" srcId="{608A4FF4-35CA-4E27-8071-AFBB86604456}" destId="{286B1DB0-C7B0-497B-8E71-EFD54D9A4E73}" srcOrd="2" destOrd="0" presId="urn:microsoft.com/office/officeart/2008/layout/LinedList"/>
    <dgm:cxn modelId="{04D62FBE-E77A-4E38-A0FD-617E393D7A09}" type="presParOf" srcId="{1AA653AC-23D9-4495-AEE1-C8682809DD43}" destId="{F3CBDD8C-4F78-4FC6-B132-226B59A74BF9}" srcOrd="2" destOrd="0" presId="urn:microsoft.com/office/officeart/2008/layout/LinedList"/>
    <dgm:cxn modelId="{7E017DD9-8B0F-4831-8047-5FDA73BE4766}" type="presParOf" srcId="{1AA653AC-23D9-4495-AEE1-C8682809DD43}" destId="{9F11D9BE-1F07-481A-9C83-A08814F5CA48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6FD224-9400-45CD-BB58-7C274A0575D4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1FA5973E-DEA6-46BC-BCDC-C2D88F0480C6}">
      <dgm:prSet/>
      <dgm:spPr/>
      <dgm:t>
        <a:bodyPr/>
        <a:lstStyle/>
        <a:p>
          <a:r>
            <a:rPr lang="en-US" b="1"/>
            <a:t>Constitution of India</a:t>
          </a:r>
          <a:r>
            <a:rPr lang="en-US"/>
            <a:t>:</a:t>
          </a:r>
        </a:p>
      </dgm:t>
    </dgm:pt>
    <dgm:pt modelId="{269DFFBF-DD75-4A87-9D37-860CE4E3E058}" type="parTrans" cxnId="{DC941754-EEC5-4488-86B4-68AD871B7BF2}">
      <dgm:prSet/>
      <dgm:spPr/>
      <dgm:t>
        <a:bodyPr/>
        <a:lstStyle/>
        <a:p>
          <a:endParaRPr lang="en-US"/>
        </a:p>
      </dgm:t>
    </dgm:pt>
    <dgm:pt modelId="{30E3B7CB-9F4F-4516-B967-23B6E6A0CF33}" type="sibTrans" cxnId="{DC941754-EEC5-4488-86B4-68AD871B7BF2}">
      <dgm:prSet/>
      <dgm:spPr/>
      <dgm:t>
        <a:bodyPr/>
        <a:lstStyle/>
        <a:p>
          <a:endParaRPr lang="en-US"/>
        </a:p>
      </dgm:t>
    </dgm:pt>
    <dgm:pt modelId="{E61AF9AC-6F0F-42D8-8976-AFC2DDBF923A}">
      <dgm:prSet/>
      <dgm:spPr/>
      <dgm:t>
        <a:bodyPr/>
        <a:lstStyle/>
        <a:p>
          <a:r>
            <a:rPr lang="en-US"/>
            <a:t>Fundamental rights and Directive Principles of State Policy related to labour.</a:t>
          </a:r>
        </a:p>
      </dgm:t>
    </dgm:pt>
    <dgm:pt modelId="{E8E46056-8F15-4711-99FC-80FF0CDC0D59}" type="parTrans" cxnId="{29697FA5-BA16-4C4C-9DEE-762A2606CB00}">
      <dgm:prSet/>
      <dgm:spPr/>
      <dgm:t>
        <a:bodyPr/>
        <a:lstStyle/>
        <a:p>
          <a:endParaRPr lang="en-US"/>
        </a:p>
      </dgm:t>
    </dgm:pt>
    <dgm:pt modelId="{EF1D57BF-360C-4125-BBDE-D22219789DB7}" type="sibTrans" cxnId="{29697FA5-BA16-4C4C-9DEE-762A2606CB00}">
      <dgm:prSet/>
      <dgm:spPr/>
      <dgm:t>
        <a:bodyPr/>
        <a:lstStyle/>
        <a:p>
          <a:endParaRPr lang="en-US"/>
        </a:p>
      </dgm:t>
    </dgm:pt>
    <dgm:pt modelId="{B62CBAE2-DB01-4419-8289-F8BD62D2FEE1}">
      <dgm:prSet/>
      <dgm:spPr/>
      <dgm:t>
        <a:bodyPr/>
        <a:lstStyle/>
        <a:p>
          <a:r>
            <a:rPr lang="en-US" b="1"/>
            <a:t>Statutory Laws</a:t>
          </a:r>
          <a:r>
            <a:rPr lang="en-US"/>
            <a:t>:</a:t>
          </a:r>
        </a:p>
      </dgm:t>
    </dgm:pt>
    <dgm:pt modelId="{DF59248B-59E6-4357-818F-1E9AC643D7D3}" type="parTrans" cxnId="{B563E2FE-08A5-4DD9-9597-D89E6B5F82E3}">
      <dgm:prSet/>
      <dgm:spPr/>
      <dgm:t>
        <a:bodyPr/>
        <a:lstStyle/>
        <a:p>
          <a:endParaRPr lang="en-US"/>
        </a:p>
      </dgm:t>
    </dgm:pt>
    <dgm:pt modelId="{4744072E-DF10-4D19-970D-222BCF31CB85}" type="sibTrans" cxnId="{B563E2FE-08A5-4DD9-9597-D89E6B5F82E3}">
      <dgm:prSet/>
      <dgm:spPr/>
      <dgm:t>
        <a:bodyPr/>
        <a:lstStyle/>
        <a:p>
          <a:endParaRPr lang="en-US"/>
        </a:p>
      </dgm:t>
    </dgm:pt>
    <dgm:pt modelId="{D0421DF8-4851-43BF-803D-D93C595983C1}">
      <dgm:prSet/>
      <dgm:spPr/>
      <dgm:t>
        <a:bodyPr/>
        <a:lstStyle/>
        <a:p>
          <a:r>
            <a:rPr lang="en-US"/>
            <a:t>Acts passed by the government, such as the </a:t>
          </a:r>
          <a:r>
            <a:rPr lang="en-US" b="1"/>
            <a:t>Factories Act, 1948</a:t>
          </a:r>
          <a:r>
            <a:rPr lang="en-US"/>
            <a:t>, </a:t>
          </a:r>
          <a:r>
            <a:rPr lang="en-US" b="1"/>
            <a:t>Industrial Disputes Act, 1947</a:t>
          </a:r>
          <a:r>
            <a:rPr lang="en-US"/>
            <a:t>, and </a:t>
          </a:r>
          <a:r>
            <a:rPr lang="en-US" b="1"/>
            <a:t>Payment of Wages Act, 1936</a:t>
          </a:r>
          <a:r>
            <a:rPr lang="en-US"/>
            <a:t>.</a:t>
          </a:r>
        </a:p>
      </dgm:t>
    </dgm:pt>
    <dgm:pt modelId="{0B5017E1-CC8E-4300-ABA8-6F39628714A2}" type="parTrans" cxnId="{23A89467-FB3C-473D-8839-3C2950CA7324}">
      <dgm:prSet/>
      <dgm:spPr/>
      <dgm:t>
        <a:bodyPr/>
        <a:lstStyle/>
        <a:p>
          <a:endParaRPr lang="en-US"/>
        </a:p>
      </dgm:t>
    </dgm:pt>
    <dgm:pt modelId="{B64DADA6-8C13-404A-9451-959B40A8705E}" type="sibTrans" cxnId="{23A89467-FB3C-473D-8839-3C2950CA7324}">
      <dgm:prSet/>
      <dgm:spPr/>
      <dgm:t>
        <a:bodyPr/>
        <a:lstStyle/>
        <a:p>
          <a:endParaRPr lang="en-US"/>
        </a:p>
      </dgm:t>
    </dgm:pt>
    <dgm:pt modelId="{C8D0DF95-76C9-472D-8557-42CB3970ECFF}">
      <dgm:prSet/>
      <dgm:spPr/>
      <dgm:t>
        <a:bodyPr/>
        <a:lstStyle/>
        <a:p>
          <a:r>
            <a:rPr lang="en-US" b="1"/>
            <a:t>Judicial Pronouncements</a:t>
          </a:r>
          <a:r>
            <a:rPr lang="en-US"/>
            <a:t>:</a:t>
          </a:r>
        </a:p>
      </dgm:t>
    </dgm:pt>
    <dgm:pt modelId="{856D4EDE-D1D0-4104-AA4C-8B83EF4972B7}" type="parTrans" cxnId="{47CDAB70-1014-44F2-AA33-FE7AE89E5A00}">
      <dgm:prSet/>
      <dgm:spPr/>
      <dgm:t>
        <a:bodyPr/>
        <a:lstStyle/>
        <a:p>
          <a:endParaRPr lang="en-US"/>
        </a:p>
      </dgm:t>
    </dgm:pt>
    <dgm:pt modelId="{E2339329-47D4-4C8C-A326-2A21C7664635}" type="sibTrans" cxnId="{47CDAB70-1014-44F2-AA33-FE7AE89E5A00}">
      <dgm:prSet/>
      <dgm:spPr/>
      <dgm:t>
        <a:bodyPr/>
        <a:lstStyle/>
        <a:p>
          <a:endParaRPr lang="en-US"/>
        </a:p>
      </dgm:t>
    </dgm:pt>
    <dgm:pt modelId="{C44BB431-21FE-40B1-A071-540A14BD7D16}">
      <dgm:prSet/>
      <dgm:spPr/>
      <dgm:t>
        <a:bodyPr/>
        <a:lstStyle/>
        <a:p>
          <a:r>
            <a:rPr lang="en-US"/>
            <a:t>Decisions from courts that interpret and enforce labour laws.</a:t>
          </a:r>
        </a:p>
      </dgm:t>
    </dgm:pt>
    <dgm:pt modelId="{F3C4DABE-359A-4A67-ADFF-71B41A92C97A}" type="parTrans" cxnId="{F2214DB2-43C1-48D9-BF7D-C1B3C5DB36F1}">
      <dgm:prSet/>
      <dgm:spPr/>
      <dgm:t>
        <a:bodyPr/>
        <a:lstStyle/>
        <a:p>
          <a:endParaRPr lang="en-US"/>
        </a:p>
      </dgm:t>
    </dgm:pt>
    <dgm:pt modelId="{97C23587-F67B-436A-8077-ACEF8E87B638}" type="sibTrans" cxnId="{F2214DB2-43C1-48D9-BF7D-C1B3C5DB36F1}">
      <dgm:prSet/>
      <dgm:spPr/>
      <dgm:t>
        <a:bodyPr/>
        <a:lstStyle/>
        <a:p>
          <a:endParaRPr lang="en-US"/>
        </a:p>
      </dgm:t>
    </dgm:pt>
    <dgm:pt modelId="{BC5616AC-9A9A-426A-A6F8-79646A83DF64}">
      <dgm:prSet/>
      <dgm:spPr/>
      <dgm:t>
        <a:bodyPr/>
        <a:lstStyle/>
        <a:p>
          <a:r>
            <a:rPr lang="en-US" b="1"/>
            <a:t>International Conventions</a:t>
          </a:r>
          <a:r>
            <a:rPr lang="en-US"/>
            <a:t>:</a:t>
          </a:r>
        </a:p>
      </dgm:t>
    </dgm:pt>
    <dgm:pt modelId="{2DC97A59-EC80-4762-B91E-A0168831A3BC}" type="parTrans" cxnId="{C185F098-4638-4C79-94D0-D3649F8EB6BF}">
      <dgm:prSet/>
      <dgm:spPr/>
      <dgm:t>
        <a:bodyPr/>
        <a:lstStyle/>
        <a:p>
          <a:endParaRPr lang="en-US"/>
        </a:p>
      </dgm:t>
    </dgm:pt>
    <dgm:pt modelId="{9A7DB716-2989-49E5-9E43-6DA4708AA19A}" type="sibTrans" cxnId="{C185F098-4638-4C79-94D0-D3649F8EB6BF}">
      <dgm:prSet/>
      <dgm:spPr/>
      <dgm:t>
        <a:bodyPr/>
        <a:lstStyle/>
        <a:p>
          <a:endParaRPr lang="en-US"/>
        </a:p>
      </dgm:t>
    </dgm:pt>
    <dgm:pt modelId="{D23AEAE5-B255-428B-BA2D-1AE620B581A1}">
      <dgm:prSet/>
      <dgm:spPr/>
      <dgm:t>
        <a:bodyPr/>
        <a:lstStyle/>
        <a:p>
          <a:r>
            <a:rPr lang="en-US"/>
            <a:t>Guidelines from organizations like the </a:t>
          </a:r>
          <a:r>
            <a:rPr lang="en-US" b="1"/>
            <a:t>International Labour Organization (ILO)</a:t>
          </a:r>
          <a:r>
            <a:rPr lang="en-US"/>
            <a:t>.</a:t>
          </a:r>
        </a:p>
      </dgm:t>
    </dgm:pt>
    <dgm:pt modelId="{EAB24CB7-6CE5-4BB3-A1DD-D5E4E96B034C}" type="parTrans" cxnId="{C7083A37-701D-4080-88F9-E5823C61E153}">
      <dgm:prSet/>
      <dgm:spPr/>
      <dgm:t>
        <a:bodyPr/>
        <a:lstStyle/>
        <a:p>
          <a:endParaRPr lang="en-US"/>
        </a:p>
      </dgm:t>
    </dgm:pt>
    <dgm:pt modelId="{B6EAE838-BCC3-44E8-80F9-98C48355F161}" type="sibTrans" cxnId="{C7083A37-701D-4080-88F9-E5823C61E153}">
      <dgm:prSet/>
      <dgm:spPr/>
      <dgm:t>
        <a:bodyPr/>
        <a:lstStyle/>
        <a:p>
          <a:endParaRPr lang="en-US"/>
        </a:p>
      </dgm:t>
    </dgm:pt>
    <dgm:pt modelId="{C52BE31A-DDB5-4A33-96ED-83FC376BE690}" type="pres">
      <dgm:prSet presAssocID="{876FD224-9400-45CD-BB58-7C274A0575D4}" presName="Name0" presStyleCnt="0">
        <dgm:presLayoutVars>
          <dgm:dir/>
          <dgm:animLvl val="lvl"/>
          <dgm:resizeHandles/>
        </dgm:presLayoutVars>
      </dgm:prSet>
      <dgm:spPr/>
    </dgm:pt>
    <dgm:pt modelId="{6103FCDF-C626-4553-9195-0F3DA57AD49C}" type="pres">
      <dgm:prSet presAssocID="{1FA5973E-DEA6-46BC-BCDC-C2D88F0480C6}" presName="linNode" presStyleCnt="0"/>
      <dgm:spPr/>
    </dgm:pt>
    <dgm:pt modelId="{5DCB0967-AF17-4E33-92D9-DFC178FC13FB}" type="pres">
      <dgm:prSet presAssocID="{1FA5973E-DEA6-46BC-BCDC-C2D88F0480C6}" presName="parentShp" presStyleLbl="node1" presStyleIdx="0" presStyleCnt="4">
        <dgm:presLayoutVars>
          <dgm:bulletEnabled val="1"/>
        </dgm:presLayoutVars>
      </dgm:prSet>
      <dgm:spPr/>
    </dgm:pt>
    <dgm:pt modelId="{294E9BEA-2698-4835-9697-C97DE93C4AB3}" type="pres">
      <dgm:prSet presAssocID="{1FA5973E-DEA6-46BC-BCDC-C2D88F0480C6}" presName="childShp" presStyleLbl="bgAccFollowNode1" presStyleIdx="0" presStyleCnt="4">
        <dgm:presLayoutVars>
          <dgm:bulletEnabled val="1"/>
        </dgm:presLayoutVars>
      </dgm:prSet>
      <dgm:spPr/>
    </dgm:pt>
    <dgm:pt modelId="{BED742B7-EE3B-4D86-8193-F40EEB2E85F2}" type="pres">
      <dgm:prSet presAssocID="{30E3B7CB-9F4F-4516-B967-23B6E6A0CF33}" presName="spacing" presStyleCnt="0"/>
      <dgm:spPr/>
    </dgm:pt>
    <dgm:pt modelId="{C4C95740-5BF4-4AAF-8579-BE50F1D9671A}" type="pres">
      <dgm:prSet presAssocID="{B62CBAE2-DB01-4419-8289-F8BD62D2FEE1}" presName="linNode" presStyleCnt="0"/>
      <dgm:spPr/>
    </dgm:pt>
    <dgm:pt modelId="{59F61098-7E5C-4A61-992F-80C3BEB8A6EB}" type="pres">
      <dgm:prSet presAssocID="{B62CBAE2-DB01-4419-8289-F8BD62D2FEE1}" presName="parentShp" presStyleLbl="node1" presStyleIdx="1" presStyleCnt="4">
        <dgm:presLayoutVars>
          <dgm:bulletEnabled val="1"/>
        </dgm:presLayoutVars>
      </dgm:prSet>
      <dgm:spPr/>
    </dgm:pt>
    <dgm:pt modelId="{1363C156-1240-4E7D-8128-9042855E2DE4}" type="pres">
      <dgm:prSet presAssocID="{B62CBAE2-DB01-4419-8289-F8BD62D2FEE1}" presName="childShp" presStyleLbl="bgAccFollowNode1" presStyleIdx="1" presStyleCnt="4">
        <dgm:presLayoutVars>
          <dgm:bulletEnabled val="1"/>
        </dgm:presLayoutVars>
      </dgm:prSet>
      <dgm:spPr/>
    </dgm:pt>
    <dgm:pt modelId="{AA706A22-4C9E-4A03-9B31-0CB65D133340}" type="pres">
      <dgm:prSet presAssocID="{4744072E-DF10-4D19-970D-222BCF31CB85}" presName="spacing" presStyleCnt="0"/>
      <dgm:spPr/>
    </dgm:pt>
    <dgm:pt modelId="{2C604C3A-A4C4-4751-9668-8C975F32203B}" type="pres">
      <dgm:prSet presAssocID="{C8D0DF95-76C9-472D-8557-42CB3970ECFF}" presName="linNode" presStyleCnt="0"/>
      <dgm:spPr/>
    </dgm:pt>
    <dgm:pt modelId="{1C2E8641-31F2-4FA9-8C38-2F4BBE9DA12B}" type="pres">
      <dgm:prSet presAssocID="{C8D0DF95-76C9-472D-8557-42CB3970ECFF}" presName="parentShp" presStyleLbl="node1" presStyleIdx="2" presStyleCnt="4">
        <dgm:presLayoutVars>
          <dgm:bulletEnabled val="1"/>
        </dgm:presLayoutVars>
      </dgm:prSet>
      <dgm:spPr/>
    </dgm:pt>
    <dgm:pt modelId="{6C7CF5BD-6CAF-442A-AA55-5B2192F58C0C}" type="pres">
      <dgm:prSet presAssocID="{C8D0DF95-76C9-472D-8557-42CB3970ECFF}" presName="childShp" presStyleLbl="bgAccFollowNode1" presStyleIdx="2" presStyleCnt="4">
        <dgm:presLayoutVars>
          <dgm:bulletEnabled val="1"/>
        </dgm:presLayoutVars>
      </dgm:prSet>
      <dgm:spPr/>
    </dgm:pt>
    <dgm:pt modelId="{4E34F036-E53C-4050-A23B-F018964053BB}" type="pres">
      <dgm:prSet presAssocID="{E2339329-47D4-4C8C-A326-2A21C7664635}" presName="spacing" presStyleCnt="0"/>
      <dgm:spPr/>
    </dgm:pt>
    <dgm:pt modelId="{67D15E79-4A60-4C55-BA5C-BC6CFFA8B1BC}" type="pres">
      <dgm:prSet presAssocID="{BC5616AC-9A9A-426A-A6F8-79646A83DF64}" presName="linNode" presStyleCnt="0"/>
      <dgm:spPr/>
    </dgm:pt>
    <dgm:pt modelId="{B44BC250-C925-4B4B-B1EA-83DCC5F86624}" type="pres">
      <dgm:prSet presAssocID="{BC5616AC-9A9A-426A-A6F8-79646A83DF64}" presName="parentShp" presStyleLbl="node1" presStyleIdx="3" presStyleCnt="4">
        <dgm:presLayoutVars>
          <dgm:bulletEnabled val="1"/>
        </dgm:presLayoutVars>
      </dgm:prSet>
      <dgm:spPr/>
    </dgm:pt>
    <dgm:pt modelId="{303AD680-204C-4A75-908B-3950D8F75DD7}" type="pres">
      <dgm:prSet presAssocID="{BC5616AC-9A9A-426A-A6F8-79646A83DF64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BA1F4424-6527-40C5-A633-D5D9C7F8825B}" type="presOf" srcId="{1FA5973E-DEA6-46BC-BCDC-C2D88F0480C6}" destId="{5DCB0967-AF17-4E33-92D9-DFC178FC13FB}" srcOrd="0" destOrd="0" presId="urn:microsoft.com/office/officeart/2005/8/layout/vList6"/>
    <dgm:cxn modelId="{C7083A37-701D-4080-88F9-E5823C61E153}" srcId="{BC5616AC-9A9A-426A-A6F8-79646A83DF64}" destId="{D23AEAE5-B255-428B-BA2D-1AE620B581A1}" srcOrd="0" destOrd="0" parTransId="{EAB24CB7-6CE5-4BB3-A1DD-D5E4E96B034C}" sibTransId="{B6EAE838-BCC3-44E8-80F9-98C48355F161}"/>
    <dgm:cxn modelId="{23A89467-FB3C-473D-8839-3C2950CA7324}" srcId="{B62CBAE2-DB01-4419-8289-F8BD62D2FEE1}" destId="{D0421DF8-4851-43BF-803D-D93C595983C1}" srcOrd="0" destOrd="0" parTransId="{0B5017E1-CC8E-4300-ABA8-6F39628714A2}" sibTransId="{B64DADA6-8C13-404A-9451-959B40A8705E}"/>
    <dgm:cxn modelId="{47CDAB70-1014-44F2-AA33-FE7AE89E5A00}" srcId="{876FD224-9400-45CD-BB58-7C274A0575D4}" destId="{C8D0DF95-76C9-472D-8557-42CB3970ECFF}" srcOrd="2" destOrd="0" parTransId="{856D4EDE-D1D0-4104-AA4C-8B83EF4972B7}" sibTransId="{E2339329-47D4-4C8C-A326-2A21C7664635}"/>
    <dgm:cxn modelId="{1179CF53-75E3-410C-A633-16202A4E0603}" type="presOf" srcId="{D0421DF8-4851-43BF-803D-D93C595983C1}" destId="{1363C156-1240-4E7D-8128-9042855E2DE4}" srcOrd="0" destOrd="0" presId="urn:microsoft.com/office/officeart/2005/8/layout/vList6"/>
    <dgm:cxn modelId="{DC941754-EEC5-4488-86B4-68AD871B7BF2}" srcId="{876FD224-9400-45CD-BB58-7C274A0575D4}" destId="{1FA5973E-DEA6-46BC-BCDC-C2D88F0480C6}" srcOrd="0" destOrd="0" parTransId="{269DFFBF-DD75-4A87-9D37-860CE4E3E058}" sibTransId="{30E3B7CB-9F4F-4516-B967-23B6E6A0CF33}"/>
    <dgm:cxn modelId="{C185F098-4638-4C79-94D0-D3649F8EB6BF}" srcId="{876FD224-9400-45CD-BB58-7C274A0575D4}" destId="{BC5616AC-9A9A-426A-A6F8-79646A83DF64}" srcOrd="3" destOrd="0" parTransId="{2DC97A59-EC80-4762-B91E-A0168831A3BC}" sibTransId="{9A7DB716-2989-49E5-9E43-6DA4708AA19A}"/>
    <dgm:cxn modelId="{29697FA5-BA16-4C4C-9DEE-762A2606CB00}" srcId="{1FA5973E-DEA6-46BC-BCDC-C2D88F0480C6}" destId="{E61AF9AC-6F0F-42D8-8976-AFC2DDBF923A}" srcOrd="0" destOrd="0" parTransId="{E8E46056-8F15-4711-99FC-80FF0CDC0D59}" sibTransId="{EF1D57BF-360C-4125-BBDE-D22219789DB7}"/>
    <dgm:cxn modelId="{4F68EAAA-1F18-439D-871F-4D1524B9CADA}" type="presOf" srcId="{E61AF9AC-6F0F-42D8-8976-AFC2DDBF923A}" destId="{294E9BEA-2698-4835-9697-C97DE93C4AB3}" srcOrd="0" destOrd="0" presId="urn:microsoft.com/office/officeart/2005/8/layout/vList6"/>
    <dgm:cxn modelId="{AF4D1BAC-DDF4-4C19-B5DB-B14E68581E02}" type="presOf" srcId="{C8D0DF95-76C9-472D-8557-42CB3970ECFF}" destId="{1C2E8641-31F2-4FA9-8C38-2F4BBE9DA12B}" srcOrd="0" destOrd="0" presId="urn:microsoft.com/office/officeart/2005/8/layout/vList6"/>
    <dgm:cxn modelId="{F2214DB2-43C1-48D9-BF7D-C1B3C5DB36F1}" srcId="{C8D0DF95-76C9-472D-8557-42CB3970ECFF}" destId="{C44BB431-21FE-40B1-A071-540A14BD7D16}" srcOrd="0" destOrd="0" parTransId="{F3C4DABE-359A-4A67-ADFF-71B41A92C97A}" sibTransId="{97C23587-F67B-436A-8077-ACEF8E87B638}"/>
    <dgm:cxn modelId="{CF836CC0-255E-4B61-87AC-3F20394DB711}" type="presOf" srcId="{BC5616AC-9A9A-426A-A6F8-79646A83DF64}" destId="{B44BC250-C925-4B4B-B1EA-83DCC5F86624}" srcOrd="0" destOrd="0" presId="urn:microsoft.com/office/officeart/2005/8/layout/vList6"/>
    <dgm:cxn modelId="{18BFBCCB-DF66-4200-AE34-75DE655D72C0}" type="presOf" srcId="{D23AEAE5-B255-428B-BA2D-1AE620B581A1}" destId="{303AD680-204C-4A75-908B-3950D8F75DD7}" srcOrd="0" destOrd="0" presId="urn:microsoft.com/office/officeart/2005/8/layout/vList6"/>
    <dgm:cxn modelId="{C1AB51CC-C5DE-4852-9B0F-76EE5F096E9F}" type="presOf" srcId="{C44BB431-21FE-40B1-A071-540A14BD7D16}" destId="{6C7CF5BD-6CAF-442A-AA55-5B2192F58C0C}" srcOrd="0" destOrd="0" presId="urn:microsoft.com/office/officeart/2005/8/layout/vList6"/>
    <dgm:cxn modelId="{1E43FFDF-0156-4987-929E-21ADFC9BC65C}" type="presOf" srcId="{B62CBAE2-DB01-4419-8289-F8BD62D2FEE1}" destId="{59F61098-7E5C-4A61-992F-80C3BEB8A6EB}" srcOrd="0" destOrd="0" presId="urn:microsoft.com/office/officeart/2005/8/layout/vList6"/>
    <dgm:cxn modelId="{B563E2FE-08A5-4DD9-9597-D89E6B5F82E3}" srcId="{876FD224-9400-45CD-BB58-7C274A0575D4}" destId="{B62CBAE2-DB01-4419-8289-F8BD62D2FEE1}" srcOrd="1" destOrd="0" parTransId="{DF59248B-59E6-4357-818F-1E9AC643D7D3}" sibTransId="{4744072E-DF10-4D19-970D-222BCF31CB85}"/>
    <dgm:cxn modelId="{58BD0DFF-73DA-48E7-B886-073D071841EC}" type="presOf" srcId="{876FD224-9400-45CD-BB58-7C274A0575D4}" destId="{C52BE31A-DDB5-4A33-96ED-83FC376BE690}" srcOrd="0" destOrd="0" presId="urn:microsoft.com/office/officeart/2005/8/layout/vList6"/>
    <dgm:cxn modelId="{2E0F2930-A390-4AC4-BC42-713DB7A950AD}" type="presParOf" srcId="{C52BE31A-DDB5-4A33-96ED-83FC376BE690}" destId="{6103FCDF-C626-4553-9195-0F3DA57AD49C}" srcOrd="0" destOrd="0" presId="urn:microsoft.com/office/officeart/2005/8/layout/vList6"/>
    <dgm:cxn modelId="{60FD7ECD-2510-4D18-BB51-A05EA658B7F2}" type="presParOf" srcId="{6103FCDF-C626-4553-9195-0F3DA57AD49C}" destId="{5DCB0967-AF17-4E33-92D9-DFC178FC13FB}" srcOrd="0" destOrd="0" presId="urn:microsoft.com/office/officeart/2005/8/layout/vList6"/>
    <dgm:cxn modelId="{E23D0C6C-D3DA-4365-A463-A456C6B6B6A6}" type="presParOf" srcId="{6103FCDF-C626-4553-9195-0F3DA57AD49C}" destId="{294E9BEA-2698-4835-9697-C97DE93C4AB3}" srcOrd="1" destOrd="0" presId="urn:microsoft.com/office/officeart/2005/8/layout/vList6"/>
    <dgm:cxn modelId="{AF427754-8BF0-48F8-8DAA-9C8EFF2B59E4}" type="presParOf" srcId="{C52BE31A-DDB5-4A33-96ED-83FC376BE690}" destId="{BED742B7-EE3B-4D86-8193-F40EEB2E85F2}" srcOrd="1" destOrd="0" presId="urn:microsoft.com/office/officeart/2005/8/layout/vList6"/>
    <dgm:cxn modelId="{547B4C53-031C-4DBE-A2C5-DE151DEF7F5C}" type="presParOf" srcId="{C52BE31A-DDB5-4A33-96ED-83FC376BE690}" destId="{C4C95740-5BF4-4AAF-8579-BE50F1D9671A}" srcOrd="2" destOrd="0" presId="urn:microsoft.com/office/officeart/2005/8/layout/vList6"/>
    <dgm:cxn modelId="{8EE6FDAD-16BF-4D4F-AA70-9D9440A5B42D}" type="presParOf" srcId="{C4C95740-5BF4-4AAF-8579-BE50F1D9671A}" destId="{59F61098-7E5C-4A61-992F-80C3BEB8A6EB}" srcOrd="0" destOrd="0" presId="urn:microsoft.com/office/officeart/2005/8/layout/vList6"/>
    <dgm:cxn modelId="{14255839-8BFF-43A5-9BA5-BC3EF5503352}" type="presParOf" srcId="{C4C95740-5BF4-4AAF-8579-BE50F1D9671A}" destId="{1363C156-1240-4E7D-8128-9042855E2DE4}" srcOrd="1" destOrd="0" presId="urn:microsoft.com/office/officeart/2005/8/layout/vList6"/>
    <dgm:cxn modelId="{30D48E82-C5E0-4047-902A-F592E80B71F2}" type="presParOf" srcId="{C52BE31A-DDB5-4A33-96ED-83FC376BE690}" destId="{AA706A22-4C9E-4A03-9B31-0CB65D133340}" srcOrd="3" destOrd="0" presId="urn:microsoft.com/office/officeart/2005/8/layout/vList6"/>
    <dgm:cxn modelId="{2B5B3D52-E557-43B3-A517-371A10B0040F}" type="presParOf" srcId="{C52BE31A-DDB5-4A33-96ED-83FC376BE690}" destId="{2C604C3A-A4C4-4751-9668-8C975F32203B}" srcOrd="4" destOrd="0" presId="urn:microsoft.com/office/officeart/2005/8/layout/vList6"/>
    <dgm:cxn modelId="{670F0208-ACC3-4635-89C3-699044321424}" type="presParOf" srcId="{2C604C3A-A4C4-4751-9668-8C975F32203B}" destId="{1C2E8641-31F2-4FA9-8C38-2F4BBE9DA12B}" srcOrd="0" destOrd="0" presId="urn:microsoft.com/office/officeart/2005/8/layout/vList6"/>
    <dgm:cxn modelId="{36EA796F-83B9-4621-B1E3-92F286E42BEC}" type="presParOf" srcId="{2C604C3A-A4C4-4751-9668-8C975F32203B}" destId="{6C7CF5BD-6CAF-442A-AA55-5B2192F58C0C}" srcOrd="1" destOrd="0" presId="urn:microsoft.com/office/officeart/2005/8/layout/vList6"/>
    <dgm:cxn modelId="{18AA0B8F-690D-4FA0-AB2D-832FC2379275}" type="presParOf" srcId="{C52BE31A-DDB5-4A33-96ED-83FC376BE690}" destId="{4E34F036-E53C-4050-A23B-F018964053BB}" srcOrd="5" destOrd="0" presId="urn:microsoft.com/office/officeart/2005/8/layout/vList6"/>
    <dgm:cxn modelId="{5F9B4712-D8BC-4BD6-A77E-B41ED7657208}" type="presParOf" srcId="{C52BE31A-DDB5-4A33-96ED-83FC376BE690}" destId="{67D15E79-4A60-4C55-BA5C-BC6CFFA8B1BC}" srcOrd="6" destOrd="0" presId="urn:microsoft.com/office/officeart/2005/8/layout/vList6"/>
    <dgm:cxn modelId="{6C9BD474-725C-44B8-A035-09802783540E}" type="presParOf" srcId="{67D15E79-4A60-4C55-BA5C-BC6CFFA8B1BC}" destId="{B44BC250-C925-4B4B-B1EA-83DCC5F86624}" srcOrd="0" destOrd="0" presId="urn:microsoft.com/office/officeart/2005/8/layout/vList6"/>
    <dgm:cxn modelId="{B52965DB-92C0-4947-A556-D334622A41C4}" type="presParOf" srcId="{67D15E79-4A60-4C55-BA5C-BC6CFFA8B1BC}" destId="{303AD680-204C-4A75-908B-3950D8F75DD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3E4302-2B3A-4B69-BA6D-C417865F791B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2C30EF8-5CE7-4747-8131-1AB21E6BC559}">
      <dgm:prSet/>
      <dgm:spPr/>
      <dgm:t>
        <a:bodyPr/>
        <a:lstStyle/>
        <a:p>
          <a:r>
            <a:rPr lang="en-US" b="1"/>
            <a:t>Factories Act, 1948</a:t>
          </a:r>
          <a:r>
            <a:rPr lang="en-US"/>
            <a:t>:</a:t>
          </a:r>
        </a:p>
      </dgm:t>
    </dgm:pt>
    <dgm:pt modelId="{B70C12AD-676B-4A8D-AEEC-5EE8C9742A86}" type="parTrans" cxnId="{19870508-41B1-4192-B0AE-CA49B0C4C419}">
      <dgm:prSet/>
      <dgm:spPr/>
      <dgm:t>
        <a:bodyPr/>
        <a:lstStyle/>
        <a:p>
          <a:endParaRPr lang="en-US"/>
        </a:p>
      </dgm:t>
    </dgm:pt>
    <dgm:pt modelId="{860402F5-7CDE-4F81-A6C4-BC8F063085A3}" type="sibTrans" cxnId="{19870508-41B1-4192-B0AE-CA49B0C4C419}">
      <dgm:prSet/>
      <dgm:spPr/>
      <dgm:t>
        <a:bodyPr/>
        <a:lstStyle/>
        <a:p>
          <a:endParaRPr lang="en-US"/>
        </a:p>
      </dgm:t>
    </dgm:pt>
    <dgm:pt modelId="{0EF056DE-E2FA-4EF5-8EE8-63EACE8FA354}">
      <dgm:prSet/>
      <dgm:spPr/>
      <dgm:t>
        <a:bodyPr/>
        <a:lstStyle/>
        <a:p>
          <a:r>
            <a:rPr lang="en-US"/>
            <a:t>Regulates working conditions in factories, such as working hours, health, safety, and welfare.</a:t>
          </a:r>
        </a:p>
      </dgm:t>
    </dgm:pt>
    <dgm:pt modelId="{E1EB4D54-E63D-4B81-B82C-8A6AF0B19390}" type="parTrans" cxnId="{A4BE5D59-F9DA-4E3C-ACBB-14ADB8D7C2F8}">
      <dgm:prSet/>
      <dgm:spPr/>
      <dgm:t>
        <a:bodyPr/>
        <a:lstStyle/>
        <a:p>
          <a:endParaRPr lang="en-US"/>
        </a:p>
      </dgm:t>
    </dgm:pt>
    <dgm:pt modelId="{5789E7D6-66BC-4494-A4E2-2B987CE65813}" type="sibTrans" cxnId="{A4BE5D59-F9DA-4E3C-ACBB-14ADB8D7C2F8}">
      <dgm:prSet/>
      <dgm:spPr/>
      <dgm:t>
        <a:bodyPr/>
        <a:lstStyle/>
        <a:p>
          <a:endParaRPr lang="en-US"/>
        </a:p>
      </dgm:t>
    </dgm:pt>
    <dgm:pt modelId="{99A93F58-4058-44E0-8A07-AB3F62AE257E}">
      <dgm:prSet/>
      <dgm:spPr/>
      <dgm:t>
        <a:bodyPr/>
        <a:lstStyle/>
        <a:p>
          <a:r>
            <a:rPr lang="en-US" b="1"/>
            <a:t>Minimum Wages Act, 1948</a:t>
          </a:r>
          <a:r>
            <a:rPr lang="en-US"/>
            <a:t>:</a:t>
          </a:r>
        </a:p>
      </dgm:t>
    </dgm:pt>
    <dgm:pt modelId="{AD7AFC75-F10D-4BB5-8342-53ADF883D085}" type="parTrans" cxnId="{7BAB10A9-9CBC-4EDB-B74F-81D4A0DA02BB}">
      <dgm:prSet/>
      <dgm:spPr/>
      <dgm:t>
        <a:bodyPr/>
        <a:lstStyle/>
        <a:p>
          <a:endParaRPr lang="en-US"/>
        </a:p>
      </dgm:t>
    </dgm:pt>
    <dgm:pt modelId="{7D62E25F-D137-4ED1-A14D-640F1DAD8498}" type="sibTrans" cxnId="{7BAB10A9-9CBC-4EDB-B74F-81D4A0DA02BB}">
      <dgm:prSet/>
      <dgm:spPr/>
      <dgm:t>
        <a:bodyPr/>
        <a:lstStyle/>
        <a:p>
          <a:endParaRPr lang="en-US"/>
        </a:p>
      </dgm:t>
    </dgm:pt>
    <dgm:pt modelId="{17134CE0-B224-4E2E-948F-02F5022DD90A}">
      <dgm:prSet/>
      <dgm:spPr/>
      <dgm:t>
        <a:bodyPr/>
        <a:lstStyle/>
        <a:p>
          <a:r>
            <a:rPr lang="en-US"/>
            <a:t>Ensures that workers receive fair wages for their work, preventing exploitation.</a:t>
          </a:r>
        </a:p>
      </dgm:t>
    </dgm:pt>
    <dgm:pt modelId="{B79EC757-B7E7-418F-9164-1A49635400F9}" type="parTrans" cxnId="{92C3680D-37F9-4A97-887B-36372786D450}">
      <dgm:prSet/>
      <dgm:spPr/>
      <dgm:t>
        <a:bodyPr/>
        <a:lstStyle/>
        <a:p>
          <a:endParaRPr lang="en-US"/>
        </a:p>
      </dgm:t>
    </dgm:pt>
    <dgm:pt modelId="{236C9216-D4ED-47B8-A84D-3101238EC1B6}" type="sibTrans" cxnId="{92C3680D-37F9-4A97-887B-36372786D450}">
      <dgm:prSet/>
      <dgm:spPr/>
      <dgm:t>
        <a:bodyPr/>
        <a:lstStyle/>
        <a:p>
          <a:endParaRPr lang="en-US"/>
        </a:p>
      </dgm:t>
    </dgm:pt>
    <dgm:pt modelId="{0791BCAC-3DE5-4EF9-828C-F05191715294}">
      <dgm:prSet/>
      <dgm:spPr/>
      <dgm:t>
        <a:bodyPr/>
        <a:lstStyle/>
        <a:p>
          <a:r>
            <a:rPr lang="en-US" b="1"/>
            <a:t>Payment of Gratuity Act, 1972</a:t>
          </a:r>
          <a:r>
            <a:rPr lang="en-US"/>
            <a:t>:</a:t>
          </a:r>
        </a:p>
      </dgm:t>
    </dgm:pt>
    <dgm:pt modelId="{8B8C7EC2-7C17-4BD2-BB5B-472B76010937}" type="parTrans" cxnId="{87183563-FEC7-4B3B-A74C-84F406D196B8}">
      <dgm:prSet/>
      <dgm:spPr/>
      <dgm:t>
        <a:bodyPr/>
        <a:lstStyle/>
        <a:p>
          <a:endParaRPr lang="en-US"/>
        </a:p>
      </dgm:t>
    </dgm:pt>
    <dgm:pt modelId="{6391B4A0-EA29-4482-85BA-EFD3E8750E53}" type="sibTrans" cxnId="{87183563-FEC7-4B3B-A74C-84F406D196B8}">
      <dgm:prSet/>
      <dgm:spPr/>
      <dgm:t>
        <a:bodyPr/>
        <a:lstStyle/>
        <a:p>
          <a:endParaRPr lang="en-US"/>
        </a:p>
      </dgm:t>
    </dgm:pt>
    <dgm:pt modelId="{F1AD8607-05EC-45B2-88C9-8A667C90C48B}">
      <dgm:prSet/>
      <dgm:spPr/>
      <dgm:t>
        <a:bodyPr/>
        <a:lstStyle/>
        <a:p>
          <a:r>
            <a:rPr lang="en-US"/>
            <a:t>Mandates the payment of gratuity to employees who have worked for 5+ years.</a:t>
          </a:r>
        </a:p>
      </dgm:t>
    </dgm:pt>
    <dgm:pt modelId="{3078B18F-CF36-4281-A461-AA97EDC100E7}" type="parTrans" cxnId="{FFB700E2-15E6-4D1B-8AC0-9868F66AF5DE}">
      <dgm:prSet/>
      <dgm:spPr/>
      <dgm:t>
        <a:bodyPr/>
        <a:lstStyle/>
        <a:p>
          <a:endParaRPr lang="en-US"/>
        </a:p>
      </dgm:t>
    </dgm:pt>
    <dgm:pt modelId="{8566E69C-5077-4548-8FA4-7070F4B78C99}" type="sibTrans" cxnId="{FFB700E2-15E6-4D1B-8AC0-9868F66AF5DE}">
      <dgm:prSet/>
      <dgm:spPr/>
      <dgm:t>
        <a:bodyPr/>
        <a:lstStyle/>
        <a:p>
          <a:endParaRPr lang="en-US"/>
        </a:p>
      </dgm:t>
    </dgm:pt>
    <dgm:pt modelId="{06AA1C89-348E-4529-8096-7384AF08582B}">
      <dgm:prSet/>
      <dgm:spPr/>
      <dgm:t>
        <a:bodyPr/>
        <a:lstStyle/>
        <a:p>
          <a:r>
            <a:rPr lang="en-US" b="1"/>
            <a:t>Industrial Disputes Act, 1947</a:t>
          </a:r>
          <a:r>
            <a:rPr lang="en-US"/>
            <a:t>:</a:t>
          </a:r>
        </a:p>
      </dgm:t>
    </dgm:pt>
    <dgm:pt modelId="{A7C8700E-CC66-411D-9698-ACF464E09759}" type="parTrans" cxnId="{50247FA0-4C60-45E9-9804-30668E9FAB3D}">
      <dgm:prSet/>
      <dgm:spPr/>
      <dgm:t>
        <a:bodyPr/>
        <a:lstStyle/>
        <a:p>
          <a:endParaRPr lang="en-US"/>
        </a:p>
      </dgm:t>
    </dgm:pt>
    <dgm:pt modelId="{7F1050EE-E9B2-4CA8-B44A-4D581BE51367}" type="sibTrans" cxnId="{50247FA0-4C60-45E9-9804-30668E9FAB3D}">
      <dgm:prSet/>
      <dgm:spPr/>
      <dgm:t>
        <a:bodyPr/>
        <a:lstStyle/>
        <a:p>
          <a:endParaRPr lang="en-US"/>
        </a:p>
      </dgm:t>
    </dgm:pt>
    <dgm:pt modelId="{B3C366AB-DA05-4D27-80AC-F874570EAD77}">
      <dgm:prSet/>
      <dgm:spPr/>
      <dgm:t>
        <a:bodyPr/>
        <a:lstStyle/>
        <a:p>
          <a:r>
            <a:rPr lang="en-US"/>
            <a:t>Deals with the resolution of industrial disputes between employers and workers.</a:t>
          </a:r>
        </a:p>
      </dgm:t>
    </dgm:pt>
    <dgm:pt modelId="{ABCD33D9-1CAD-4D9C-91E1-0711475ABC03}" type="parTrans" cxnId="{42E2A401-834D-4256-9E4C-8B4690AFEC56}">
      <dgm:prSet/>
      <dgm:spPr/>
      <dgm:t>
        <a:bodyPr/>
        <a:lstStyle/>
        <a:p>
          <a:endParaRPr lang="en-US"/>
        </a:p>
      </dgm:t>
    </dgm:pt>
    <dgm:pt modelId="{17991EE1-3620-4582-BB3D-461B436800BD}" type="sibTrans" cxnId="{42E2A401-834D-4256-9E4C-8B4690AFEC56}">
      <dgm:prSet/>
      <dgm:spPr/>
      <dgm:t>
        <a:bodyPr/>
        <a:lstStyle/>
        <a:p>
          <a:endParaRPr lang="en-US"/>
        </a:p>
      </dgm:t>
    </dgm:pt>
    <dgm:pt modelId="{CBE22849-1CF2-4965-8578-AC8ABC961431}" type="pres">
      <dgm:prSet presAssocID="{783E4302-2B3A-4B69-BA6D-C417865F791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6EF8D2-5EB2-4275-A0B6-EAA344DFCBBF}" type="pres">
      <dgm:prSet presAssocID="{02C30EF8-5CE7-4747-8131-1AB21E6BC559}" presName="root" presStyleCnt="0"/>
      <dgm:spPr/>
    </dgm:pt>
    <dgm:pt modelId="{D909A1DB-CAEB-41EF-B7ED-930E1B4B84DB}" type="pres">
      <dgm:prSet presAssocID="{02C30EF8-5CE7-4747-8131-1AB21E6BC559}" presName="rootComposite" presStyleCnt="0"/>
      <dgm:spPr/>
    </dgm:pt>
    <dgm:pt modelId="{37752E4A-55AC-4916-8961-3D8A2EEABF6B}" type="pres">
      <dgm:prSet presAssocID="{02C30EF8-5CE7-4747-8131-1AB21E6BC559}" presName="rootText" presStyleLbl="node1" presStyleIdx="0" presStyleCnt="4"/>
      <dgm:spPr/>
    </dgm:pt>
    <dgm:pt modelId="{F16653EE-A763-4E97-9BA1-AB5105A1604A}" type="pres">
      <dgm:prSet presAssocID="{02C30EF8-5CE7-4747-8131-1AB21E6BC559}" presName="rootConnector" presStyleLbl="node1" presStyleIdx="0" presStyleCnt="4"/>
      <dgm:spPr/>
    </dgm:pt>
    <dgm:pt modelId="{8975EEBE-28BF-434A-B15B-9718BF8C32B5}" type="pres">
      <dgm:prSet presAssocID="{02C30EF8-5CE7-4747-8131-1AB21E6BC559}" presName="childShape" presStyleCnt="0"/>
      <dgm:spPr/>
    </dgm:pt>
    <dgm:pt modelId="{6AF7C70F-178B-40AC-A0AA-0939AF22A804}" type="pres">
      <dgm:prSet presAssocID="{E1EB4D54-E63D-4B81-B82C-8A6AF0B19390}" presName="Name13" presStyleLbl="parChTrans1D2" presStyleIdx="0" presStyleCnt="4"/>
      <dgm:spPr/>
    </dgm:pt>
    <dgm:pt modelId="{1E7A9082-8272-4D9F-BB28-21F4EDA05FC6}" type="pres">
      <dgm:prSet presAssocID="{0EF056DE-E2FA-4EF5-8EE8-63EACE8FA354}" presName="childText" presStyleLbl="bgAcc1" presStyleIdx="0" presStyleCnt="4">
        <dgm:presLayoutVars>
          <dgm:bulletEnabled val="1"/>
        </dgm:presLayoutVars>
      </dgm:prSet>
      <dgm:spPr/>
    </dgm:pt>
    <dgm:pt modelId="{1E715E24-C100-4586-BC64-1A2EC80D72A4}" type="pres">
      <dgm:prSet presAssocID="{99A93F58-4058-44E0-8A07-AB3F62AE257E}" presName="root" presStyleCnt="0"/>
      <dgm:spPr/>
    </dgm:pt>
    <dgm:pt modelId="{DC09F796-A1E4-4AA5-9D2C-8A4A1DC62810}" type="pres">
      <dgm:prSet presAssocID="{99A93F58-4058-44E0-8A07-AB3F62AE257E}" presName="rootComposite" presStyleCnt="0"/>
      <dgm:spPr/>
    </dgm:pt>
    <dgm:pt modelId="{42C18AE5-D6B0-413C-95D0-95D5EA1B47C2}" type="pres">
      <dgm:prSet presAssocID="{99A93F58-4058-44E0-8A07-AB3F62AE257E}" presName="rootText" presStyleLbl="node1" presStyleIdx="1" presStyleCnt="4"/>
      <dgm:spPr/>
    </dgm:pt>
    <dgm:pt modelId="{91B1E3CA-20A5-4172-B63C-2182859318C7}" type="pres">
      <dgm:prSet presAssocID="{99A93F58-4058-44E0-8A07-AB3F62AE257E}" presName="rootConnector" presStyleLbl="node1" presStyleIdx="1" presStyleCnt="4"/>
      <dgm:spPr/>
    </dgm:pt>
    <dgm:pt modelId="{14CC09B1-DE27-49AF-8A75-186F837772A1}" type="pres">
      <dgm:prSet presAssocID="{99A93F58-4058-44E0-8A07-AB3F62AE257E}" presName="childShape" presStyleCnt="0"/>
      <dgm:spPr/>
    </dgm:pt>
    <dgm:pt modelId="{80F273FF-FFE1-4801-BFF3-6921B0308B6B}" type="pres">
      <dgm:prSet presAssocID="{B79EC757-B7E7-418F-9164-1A49635400F9}" presName="Name13" presStyleLbl="parChTrans1D2" presStyleIdx="1" presStyleCnt="4"/>
      <dgm:spPr/>
    </dgm:pt>
    <dgm:pt modelId="{F7A095F5-4939-4796-B2B6-A0D838A2DD00}" type="pres">
      <dgm:prSet presAssocID="{17134CE0-B224-4E2E-948F-02F5022DD90A}" presName="childText" presStyleLbl="bgAcc1" presStyleIdx="1" presStyleCnt="4">
        <dgm:presLayoutVars>
          <dgm:bulletEnabled val="1"/>
        </dgm:presLayoutVars>
      </dgm:prSet>
      <dgm:spPr/>
    </dgm:pt>
    <dgm:pt modelId="{B01FA422-1273-4136-8CAE-BE8471B68ABD}" type="pres">
      <dgm:prSet presAssocID="{0791BCAC-3DE5-4EF9-828C-F05191715294}" presName="root" presStyleCnt="0"/>
      <dgm:spPr/>
    </dgm:pt>
    <dgm:pt modelId="{BBB6C0D3-3293-429F-BB63-DEC3FE3DFD05}" type="pres">
      <dgm:prSet presAssocID="{0791BCAC-3DE5-4EF9-828C-F05191715294}" presName="rootComposite" presStyleCnt="0"/>
      <dgm:spPr/>
    </dgm:pt>
    <dgm:pt modelId="{67C13212-A647-479B-BB72-2D5BB96BB30A}" type="pres">
      <dgm:prSet presAssocID="{0791BCAC-3DE5-4EF9-828C-F05191715294}" presName="rootText" presStyleLbl="node1" presStyleIdx="2" presStyleCnt="4"/>
      <dgm:spPr/>
    </dgm:pt>
    <dgm:pt modelId="{D56FB165-8DCB-4993-90D3-46D97191BA8C}" type="pres">
      <dgm:prSet presAssocID="{0791BCAC-3DE5-4EF9-828C-F05191715294}" presName="rootConnector" presStyleLbl="node1" presStyleIdx="2" presStyleCnt="4"/>
      <dgm:spPr/>
    </dgm:pt>
    <dgm:pt modelId="{19D4C7B1-DEA5-44F1-B049-507898BA4648}" type="pres">
      <dgm:prSet presAssocID="{0791BCAC-3DE5-4EF9-828C-F05191715294}" presName="childShape" presStyleCnt="0"/>
      <dgm:spPr/>
    </dgm:pt>
    <dgm:pt modelId="{2DB53896-0F43-438A-A860-C15B9AFECD5C}" type="pres">
      <dgm:prSet presAssocID="{3078B18F-CF36-4281-A461-AA97EDC100E7}" presName="Name13" presStyleLbl="parChTrans1D2" presStyleIdx="2" presStyleCnt="4"/>
      <dgm:spPr/>
    </dgm:pt>
    <dgm:pt modelId="{2652E308-3169-45E0-8CA8-D2550944963B}" type="pres">
      <dgm:prSet presAssocID="{F1AD8607-05EC-45B2-88C9-8A667C90C48B}" presName="childText" presStyleLbl="bgAcc1" presStyleIdx="2" presStyleCnt="4">
        <dgm:presLayoutVars>
          <dgm:bulletEnabled val="1"/>
        </dgm:presLayoutVars>
      </dgm:prSet>
      <dgm:spPr/>
    </dgm:pt>
    <dgm:pt modelId="{24CE4C7C-73A0-47FC-BAA2-27C51F07ECD1}" type="pres">
      <dgm:prSet presAssocID="{06AA1C89-348E-4529-8096-7384AF08582B}" presName="root" presStyleCnt="0"/>
      <dgm:spPr/>
    </dgm:pt>
    <dgm:pt modelId="{E081128D-92B8-42B4-95AF-659F878FB245}" type="pres">
      <dgm:prSet presAssocID="{06AA1C89-348E-4529-8096-7384AF08582B}" presName="rootComposite" presStyleCnt="0"/>
      <dgm:spPr/>
    </dgm:pt>
    <dgm:pt modelId="{7858B926-E6CD-4231-98BD-08F935D61927}" type="pres">
      <dgm:prSet presAssocID="{06AA1C89-348E-4529-8096-7384AF08582B}" presName="rootText" presStyleLbl="node1" presStyleIdx="3" presStyleCnt="4"/>
      <dgm:spPr/>
    </dgm:pt>
    <dgm:pt modelId="{92A758A6-FB7D-46E8-A62E-4764BB723645}" type="pres">
      <dgm:prSet presAssocID="{06AA1C89-348E-4529-8096-7384AF08582B}" presName="rootConnector" presStyleLbl="node1" presStyleIdx="3" presStyleCnt="4"/>
      <dgm:spPr/>
    </dgm:pt>
    <dgm:pt modelId="{09A9172F-E0CF-4483-9DBD-ED82341398CB}" type="pres">
      <dgm:prSet presAssocID="{06AA1C89-348E-4529-8096-7384AF08582B}" presName="childShape" presStyleCnt="0"/>
      <dgm:spPr/>
    </dgm:pt>
    <dgm:pt modelId="{73A4A4AC-C949-49FF-984A-EAF9EB52E63F}" type="pres">
      <dgm:prSet presAssocID="{ABCD33D9-1CAD-4D9C-91E1-0711475ABC03}" presName="Name13" presStyleLbl="parChTrans1D2" presStyleIdx="3" presStyleCnt="4"/>
      <dgm:spPr/>
    </dgm:pt>
    <dgm:pt modelId="{2E860AE0-04E7-433D-98EA-849624EE56B1}" type="pres">
      <dgm:prSet presAssocID="{B3C366AB-DA05-4D27-80AC-F874570EAD77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F25EFE00-A530-4BF0-BD24-5774387F55E6}" type="presOf" srcId="{783E4302-2B3A-4B69-BA6D-C417865F791B}" destId="{CBE22849-1CF2-4965-8578-AC8ABC961431}" srcOrd="0" destOrd="0" presId="urn:microsoft.com/office/officeart/2005/8/layout/hierarchy3"/>
    <dgm:cxn modelId="{42E2A401-834D-4256-9E4C-8B4690AFEC56}" srcId="{06AA1C89-348E-4529-8096-7384AF08582B}" destId="{B3C366AB-DA05-4D27-80AC-F874570EAD77}" srcOrd="0" destOrd="0" parTransId="{ABCD33D9-1CAD-4D9C-91E1-0711475ABC03}" sibTransId="{17991EE1-3620-4582-BB3D-461B436800BD}"/>
    <dgm:cxn modelId="{A5C88705-04D5-4E26-A65B-F48783F19C2D}" type="presOf" srcId="{0791BCAC-3DE5-4EF9-828C-F05191715294}" destId="{67C13212-A647-479B-BB72-2D5BB96BB30A}" srcOrd="0" destOrd="0" presId="urn:microsoft.com/office/officeart/2005/8/layout/hierarchy3"/>
    <dgm:cxn modelId="{19870508-41B1-4192-B0AE-CA49B0C4C419}" srcId="{783E4302-2B3A-4B69-BA6D-C417865F791B}" destId="{02C30EF8-5CE7-4747-8131-1AB21E6BC559}" srcOrd="0" destOrd="0" parTransId="{B70C12AD-676B-4A8D-AEEC-5EE8C9742A86}" sibTransId="{860402F5-7CDE-4F81-A6C4-BC8F063085A3}"/>
    <dgm:cxn modelId="{92C3680D-37F9-4A97-887B-36372786D450}" srcId="{99A93F58-4058-44E0-8A07-AB3F62AE257E}" destId="{17134CE0-B224-4E2E-948F-02F5022DD90A}" srcOrd="0" destOrd="0" parTransId="{B79EC757-B7E7-418F-9164-1A49635400F9}" sibTransId="{236C9216-D4ED-47B8-A84D-3101238EC1B6}"/>
    <dgm:cxn modelId="{025BAC0D-EBFB-40F7-8817-3B7A6301BA99}" type="presOf" srcId="{99A93F58-4058-44E0-8A07-AB3F62AE257E}" destId="{42C18AE5-D6B0-413C-95D0-95D5EA1B47C2}" srcOrd="0" destOrd="0" presId="urn:microsoft.com/office/officeart/2005/8/layout/hierarchy3"/>
    <dgm:cxn modelId="{37D73C0E-9DEE-413D-877A-A8DFBA70AEF1}" type="presOf" srcId="{3078B18F-CF36-4281-A461-AA97EDC100E7}" destId="{2DB53896-0F43-438A-A860-C15B9AFECD5C}" srcOrd="0" destOrd="0" presId="urn:microsoft.com/office/officeart/2005/8/layout/hierarchy3"/>
    <dgm:cxn modelId="{372DC01E-3BC4-4EA6-9793-6E15ECBA1A8C}" type="presOf" srcId="{99A93F58-4058-44E0-8A07-AB3F62AE257E}" destId="{91B1E3CA-20A5-4172-B63C-2182859318C7}" srcOrd="1" destOrd="0" presId="urn:microsoft.com/office/officeart/2005/8/layout/hierarchy3"/>
    <dgm:cxn modelId="{D5849423-243D-446A-9377-004B9B0A8F08}" type="presOf" srcId="{E1EB4D54-E63D-4B81-B82C-8A6AF0B19390}" destId="{6AF7C70F-178B-40AC-A0AA-0939AF22A804}" srcOrd="0" destOrd="0" presId="urn:microsoft.com/office/officeart/2005/8/layout/hierarchy3"/>
    <dgm:cxn modelId="{8CB80A32-1AFD-4FDC-864B-98F501BF63C2}" type="presOf" srcId="{02C30EF8-5CE7-4747-8131-1AB21E6BC559}" destId="{F16653EE-A763-4E97-9BA1-AB5105A1604A}" srcOrd="1" destOrd="0" presId="urn:microsoft.com/office/officeart/2005/8/layout/hierarchy3"/>
    <dgm:cxn modelId="{56AE2D5F-FA59-4E45-9CAB-9F3377CA61F7}" type="presOf" srcId="{02C30EF8-5CE7-4747-8131-1AB21E6BC559}" destId="{37752E4A-55AC-4916-8961-3D8A2EEABF6B}" srcOrd="0" destOrd="0" presId="urn:microsoft.com/office/officeart/2005/8/layout/hierarchy3"/>
    <dgm:cxn modelId="{87183563-FEC7-4B3B-A74C-84F406D196B8}" srcId="{783E4302-2B3A-4B69-BA6D-C417865F791B}" destId="{0791BCAC-3DE5-4EF9-828C-F05191715294}" srcOrd="2" destOrd="0" parTransId="{8B8C7EC2-7C17-4BD2-BB5B-472B76010937}" sibTransId="{6391B4A0-EA29-4482-85BA-EFD3E8750E53}"/>
    <dgm:cxn modelId="{5BDA794A-1147-43DC-A92A-848A624516C3}" type="presOf" srcId="{0791BCAC-3DE5-4EF9-828C-F05191715294}" destId="{D56FB165-8DCB-4993-90D3-46D97191BA8C}" srcOrd="1" destOrd="0" presId="urn:microsoft.com/office/officeart/2005/8/layout/hierarchy3"/>
    <dgm:cxn modelId="{34B3456B-99FC-4958-9337-ABFF21624EED}" type="presOf" srcId="{F1AD8607-05EC-45B2-88C9-8A667C90C48B}" destId="{2652E308-3169-45E0-8CA8-D2550944963B}" srcOrd="0" destOrd="0" presId="urn:microsoft.com/office/officeart/2005/8/layout/hierarchy3"/>
    <dgm:cxn modelId="{A4BE5D59-F9DA-4E3C-ACBB-14ADB8D7C2F8}" srcId="{02C30EF8-5CE7-4747-8131-1AB21E6BC559}" destId="{0EF056DE-E2FA-4EF5-8EE8-63EACE8FA354}" srcOrd="0" destOrd="0" parTransId="{E1EB4D54-E63D-4B81-B82C-8A6AF0B19390}" sibTransId="{5789E7D6-66BC-4494-A4E2-2B987CE65813}"/>
    <dgm:cxn modelId="{AD67E57E-48FD-4CA4-AAC2-CC8D2F20759C}" type="presOf" srcId="{ABCD33D9-1CAD-4D9C-91E1-0711475ABC03}" destId="{73A4A4AC-C949-49FF-984A-EAF9EB52E63F}" srcOrd="0" destOrd="0" presId="urn:microsoft.com/office/officeart/2005/8/layout/hierarchy3"/>
    <dgm:cxn modelId="{0F2C2F87-E024-4493-B07B-7F3B94641397}" type="presOf" srcId="{06AA1C89-348E-4529-8096-7384AF08582B}" destId="{7858B926-E6CD-4231-98BD-08F935D61927}" srcOrd="0" destOrd="0" presId="urn:microsoft.com/office/officeart/2005/8/layout/hierarchy3"/>
    <dgm:cxn modelId="{8A682189-D983-4671-9DE6-AB9DF0338285}" type="presOf" srcId="{B3C366AB-DA05-4D27-80AC-F874570EAD77}" destId="{2E860AE0-04E7-433D-98EA-849624EE56B1}" srcOrd="0" destOrd="0" presId="urn:microsoft.com/office/officeart/2005/8/layout/hierarchy3"/>
    <dgm:cxn modelId="{50247FA0-4C60-45E9-9804-30668E9FAB3D}" srcId="{783E4302-2B3A-4B69-BA6D-C417865F791B}" destId="{06AA1C89-348E-4529-8096-7384AF08582B}" srcOrd="3" destOrd="0" parTransId="{A7C8700E-CC66-411D-9698-ACF464E09759}" sibTransId="{7F1050EE-E9B2-4CA8-B44A-4D581BE51367}"/>
    <dgm:cxn modelId="{7BAB10A9-9CBC-4EDB-B74F-81D4A0DA02BB}" srcId="{783E4302-2B3A-4B69-BA6D-C417865F791B}" destId="{99A93F58-4058-44E0-8A07-AB3F62AE257E}" srcOrd="1" destOrd="0" parTransId="{AD7AFC75-F10D-4BB5-8342-53ADF883D085}" sibTransId="{7D62E25F-D137-4ED1-A14D-640F1DAD8498}"/>
    <dgm:cxn modelId="{99E5AACD-0084-4CA6-962E-D9F4E244139A}" type="presOf" srcId="{B79EC757-B7E7-418F-9164-1A49635400F9}" destId="{80F273FF-FFE1-4801-BFF3-6921B0308B6B}" srcOrd="0" destOrd="0" presId="urn:microsoft.com/office/officeart/2005/8/layout/hierarchy3"/>
    <dgm:cxn modelId="{4CE78DD4-EE30-40E7-AF0B-AA9E5F2B0FB1}" type="presOf" srcId="{06AA1C89-348E-4529-8096-7384AF08582B}" destId="{92A758A6-FB7D-46E8-A62E-4764BB723645}" srcOrd="1" destOrd="0" presId="urn:microsoft.com/office/officeart/2005/8/layout/hierarchy3"/>
    <dgm:cxn modelId="{FFB700E2-15E6-4D1B-8AC0-9868F66AF5DE}" srcId="{0791BCAC-3DE5-4EF9-828C-F05191715294}" destId="{F1AD8607-05EC-45B2-88C9-8A667C90C48B}" srcOrd="0" destOrd="0" parTransId="{3078B18F-CF36-4281-A461-AA97EDC100E7}" sibTransId="{8566E69C-5077-4548-8FA4-7070F4B78C99}"/>
    <dgm:cxn modelId="{63A2B3E4-C483-42AB-B3EC-FDCCE41E6D83}" type="presOf" srcId="{17134CE0-B224-4E2E-948F-02F5022DD90A}" destId="{F7A095F5-4939-4796-B2B6-A0D838A2DD00}" srcOrd="0" destOrd="0" presId="urn:microsoft.com/office/officeart/2005/8/layout/hierarchy3"/>
    <dgm:cxn modelId="{48FF04ED-DA38-4A37-A9BD-70083041D478}" type="presOf" srcId="{0EF056DE-E2FA-4EF5-8EE8-63EACE8FA354}" destId="{1E7A9082-8272-4D9F-BB28-21F4EDA05FC6}" srcOrd="0" destOrd="0" presId="urn:microsoft.com/office/officeart/2005/8/layout/hierarchy3"/>
    <dgm:cxn modelId="{BCA39FB2-CC85-43A5-8E30-1C05B46BF70F}" type="presParOf" srcId="{CBE22849-1CF2-4965-8578-AC8ABC961431}" destId="{B26EF8D2-5EB2-4275-A0B6-EAA344DFCBBF}" srcOrd="0" destOrd="0" presId="urn:microsoft.com/office/officeart/2005/8/layout/hierarchy3"/>
    <dgm:cxn modelId="{945D52FE-2F07-4CBE-94EF-4580DDE11C60}" type="presParOf" srcId="{B26EF8D2-5EB2-4275-A0B6-EAA344DFCBBF}" destId="{D909A1DB-CAEB-41EF-B7ED-930E1B4B84DB}" srcOrd="0" destOrd="0" presId="urn:microsoft.com/office/officeart/2005/8/layout/hierarchy3"/>
    <dgm:cxn modelId="{6B6C888A-54EB-43D0-B8A6-35DC5AF6817E}" type="presParOf" srcId="{D909A1DB-CAEB-41EF-B7ED-930E1B4B84DB}" destId="{37752E4A-55AC-4916-8961-3D8A2EEABF6B}" srcOrd="0" destOrd="0" presId="urn:microsoft.com/office/officeart/2005/8/layout/hierarchy3"/>
    <dgm:cxn modelId="{6314570E-BA4F-49A2-AD09-5D13E872C706}" type="presParOf" srcId="{D909A1DB-CAEB-41EF-B7ED-930E1B4B84DB}" destId="{F16653EE-A763-4E97-9BA1-AB5105A1604A}" srcOrd="1" destOrd="0" presId="urn:microsoft.com/office/officeart/2005/8/layout/hierarchy3"/>
    <dgm:cxn modelId="{FBB50D51-79E0-452F-B734-ABF0DB044182}" type="presParOf" srcId="{B26EF8D2-5EB2-4275-A0B6-EAA344DFCBBF}" destId="{8975EEBE-28BF-434A-B15B-9718BF8C32B5}" srcOrd="1" destOrd="0" presId="urn:microsoft.com/office/officeart/2005/8/layout/hierarchy3"/>
    <dgm:cxn modelId="{569AF752-731F-4473-A95A-02CF32CFFBC5}" type="presParOf" srcId="{8975EEBE-28BF-434A-B15B-9718BF8C32B5}" destId="{6AF7C70F-178B-40AC-A0AA-0939AF22A804}" srcOrd="0" destOrd="0" presId="urn:microsoft.com/office/officeart/2005/8/layout/hierarchy3"/>
    <dgm:cxn modelId="{67A40E7B-9EAD-4B45-B5A9-C0AA5FF3F252}" type="presParOf" srcId="{8975EEBE-28BF-434A-B15B-9718BF8C32B5}" destId="{1E7A9082-8272-4D9F-BB28-21F4EDA05FC6}" srcOrd="1" destOrd="0" presId="urn:microsoft.com/office/officeart/2005/8/layout/hierarchy3"/>
    <dgm:cxn modelId="{5BEE599F-4D78-4FD6-9EA0-13232F6A8922}" type="presParOf" srcId="{CBE22849-1CF2-4965-8578-AC8ABC961431}" destId="{1E715E24-C100-4586-BC64-1A2EC80D72A4}" srcOrd="1" destOrd="0" presId="urn:microsoft.com/office/officeart/2005/8/layout/hierarchy3"/>
    <dgm:cxn modelId="{FC66A6E7-144A-4C5B-8D5A-80273F456C81}" type="presParOf" srcId="{1E715E24-C100-4586-BC64-1A2EC80D72A4}" destId="{DC09F796-A1E4-4AA5-9D2C-8A4A1DC62810}" srcOrd="0" destOrd="0" presId="urn:microsoft.com/office/officeart/2005/8/layout/hierarchy3"/>
    <dgm:cxn modelId="{1F8D07C4-41C7-49F3-A6C0-453AEF6438F9}" type="presParOf" srcId="{DC09F796-A1E4-4AA5-9D2C-8A4A1DC62810}" destId="{42C18AE5-D6B0-413C-95D0-95D5EA1B47C2}" srcOrd="0" destOrd="0" presId="urn:microsoft.com/office/officeart/2005/8/layout/hierarchy3"/>
    <dgm:cxn modelId="{D7BCB7B9-927B-4B69-B13A-7E03CFF2B19D}" type="presParOf" srcId="{DC09F796-A1E4-4AA5-9D2C-8A4A1DC62810}" destId="{91B1E3CA-20A5-4172-B63C-2182859318C7}" srcOrd="1" destOrd="0" presId="urn:microsoft.com/office/officeart/2005/8/layout/hierarchy3"/>
    <dgm:cxn modelId="{9F313B29-4BAB-4BE9-8041-26E5474CCE59}" type="presParOf" srcId="{1E715E24-C100-4586-BC64-1A2EC80D72A4}" destId="{14CC09B1-DE27-49AF-8A75-186F837772A1}" srcOrd="1" destOrd="0" presId="urn:microsoft.com/office/officeart/2005/8/layout/hierarchy3"/>
    <dgm:cxn modelId="{8201981D-C560-4573-9026-0E86E3D9B023}" type="presParOf" srcId="{14CC09B1-DE27-49AF-8A75-186F837772A1}" destId="{80F273FF-FFE1-4801-BFF3-6921B0308B6B}" srcOrd="0" destOrd="0" presId="urn:microsoft.com/office/officeart/2005/8/layout/hierarchy3"/>
    <dgm:cxn modelId="{A92CBC17-7E26-4071-8B08-30704EBADE83}" type="presParOf" srcId="{14CC09B1-DE27-49AF-8A75-186F837772A1}" destId="{F7A095F5-4939-4796-B2B6-A0D838A2DD00}" srcOrd="1" destOrd="0" presId="urn:microsoft.com/office/officeart/2005/8/layout/hierarchy3"/>
    <dgm:cxn modelId="{057D7A5C-2DD9-47F6-A8AA-3C2DD65754A1}" type="presParOf" srcId="{CBE22849-1CF2-4965-8578-AC8ABC961431}" destId="{B01FA422-1273-4136-8CAE-BE8471B68ABD}" srcOrd="2" destOrd="0" presId="urn:microsoft.com/office/officeart/2005/8/layout/hierarchy3"/>
    <dgm:cxn modelId="{55A76BFC-C362-47A0-8577-07DEA5C6CAE0}" type="presParOf" srcId="{B01FA422-1273-4136-8CAE-BE8471B68ABD}" destId="{BBB6C0D3-3293-429F-BB63-DEC3FE3DFD05}" srcOrd="0" destOrd="0" presId="urn:microsoft.com/office/officeart/2005/8/layout/hierarchy3"/>
    <dgm:cxn modelId="{1E5B5582-D321-4DC5-AED0-C2EC482A0A92}" type="presParOf" srcId="{BBB6C0D3-3293-429F-BB63-DEC3FE3DFD05}" destId="{67C13212-A647-479B-BB72-2D5BB96BB30A}" srcOrd="0" destOrd="0" presId="urn:microsoft.com/office/officeart/2005/8/layout/hierarchy3"/>
    <dgm:cxn modelId="{846C4EB2-BE63-4EE1-BBBC-0ABFF5F6675B}" type="presParOf" srcId="{BBB6C0D3-3293-429F-BB63-DEC3FE3DFD05}" destId="{D56FB165-8DCB-4993-90D3-46D97191BA8C}" srcOrd="1" destOrd="0" presId="urn:microsoft.com/office/officeart/2005/8/layout/hierarchy3"/>
    <dgm:cxn modelId="{DA3104C3-4255-4FB8-8C78-90DAACDD48AB}" type="presParOf" srcId="{B01FA422-1273-4136-8CAE-BE8471B68ABD}" destId="{19D4C7B1-DEA5-44F1-B049-507898BA4648}" srcOrd="1" destOrd="0" presId="urn:microsoft.com/office/officeart/2005/8/layout/hierarchy3"/>
    <dgm:cxn modelId="{BE4FEED8-CDE5-44F2-A884-4B15EF13B5C7}" type="presParOf" srcId="{19D4C7B1-DEA5-44F1-B049-507898BA4648}" destId="{2DB53896-0F43-438A-A860-C15B9AFECD5C}" srcOrd="0" destOrd="0" presId="urn:microsoft.com/office/officeart/2005/8/layout/hierarchy3"/>
    <dgm:cxn modelId="{CCBDF0FF-E77A-4560-8DF9-95FC72566837}" type="presParOf" srcId="{19D4C7B1-DEA5-44F1-B049-507898BA4648}" destId="{2652E308-3169-45E0-8CA8-D2550944963B}" srcOrd="1" destOrd="0" presId="urn:microsoft.com/office/officeart/2005/8/layout/hierarchy3"/>
    <dgm:cxn modelId="{1D0A3691-1D52-49C1-9B2C-F5E774993012}" type="presParOf" srcId="{CBE22849-1CF2-4965-8578-AC8ABC961431}" destId="{24CE4C7C-73A0-47FC-BAA2-27C51F07ECD1}" srcOrd="3" destOrd="0" presId="urn:microsoft.com/office/officeart/2005/8/layout/hierarchy3"/>
    <dgm:cxn modelId="{79EFA3B0-5B76-49FB-B12E-06B34CF167D7}" type="presParOf" srcId="{24CE4C7C-73A0-47FC-BAA2-27C51F07ECD1}" destId="{E081128D-92B8-42B4-95AF-659F878FB245}" srcOrd="0" destOrd="0" presId="urn:microsoft.com/office/officeart/2005/8/layout/hierarchy3"/>
    <dgm:cxn modelId="{E8C89DA5-11B6-4636-B866-EED784F86278}" type="presParOf" srcId="{E081128D-92B8-42B4-95AF-659F878FB245}" destId="{7858B926-E6CD-4231-98BD-08F935D61927}" srcOrd="0" destOrd="0" presId="urn:microsoft.com/office/officeart/2005/8/layout/hierarchy3"/>
    <dgm:cxn modelId="{65DBED2B-BF0A-4E64-8A1B-3A74A7521149}" type="presParOf" srcId="{E081128D-92B8-42B4-95AF-659F878FB245}" destId="{92A758A6-FB7D-46E8-A62E-4764BB723645}" srcOrd="1" destOrd="0" presId="urn:microsoft.com/office/officeart/2005/8/layout/hierarchy3"/>
    <dgm:cxn modelId="{481AB521-F638-4E37-AAAB-AFF8647AB6A2}" type="presParOf" srcId="{24CE4C7C-73A0-47FC-BAA2-27C51F07ECD1}" destId="{09A9172F-E0CF-4483-9DBD-ED82341398CB}" srcOrd="1" destOrd="0" presId="urn:microsoft.com/office/officeart/2005/8/layout/hierarchy3"/>
    <dgm:cxn modelId="{82B4C5F0-5307-4007-B670-33819739BC45}" type="presParOf" srcId="{09A9172F-E0CF-4483-9DBD-ED82341398CB}" destId="{73A4A4AC-C949-49FF-984A-EAF9EB52E63F}" srcOrd="0" destOrd="0" presId="urn:microsoft.com/office/officeart/2005/8/layout/hierarchy3"/>
    <dgm:cxn modelId="{0B46625A-1E24-4A53-B156-7CCF0B924709}" type="presParOf" srcId="{09A9172F-E0CF-4483-9DBD-ED82341398CB}" destId="{2E860AE0-04E7-433D-98EA-849624EE56B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A441A3-1E3F-43AD-8E2F-A31AB99FF76F}" type="doc">
      <dgm:prSet loTypeId="urn:microsoft.com/office/officeart/2005/8/layout/hProcess4" loCatId="process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FBB3CB89-E17B-47EE-B86C-71040DB96998}">
      <dgm:prSet/>
      <dgm:spPr/>
      <dgm:t>
        <a:bodyPr/>
        <a:lstStyle/>
        <a:p>
          <a:r>
            <a:rPr lang="en-US" b="1"/>
            <a:t>Right to Fair Remuneration</a:t>
          </a:r>
          <a:r>
            <a:rPr lang="en-US"/>
            <a:t>:</a:t>
          </a:r>
        </a:p>
      </dgm:t>
    </dgm:pt>
    <dgm:pt modelId="{69235B16-E1BC-40E7-B812-B852A537D82F}" type="parTrans" cxnId="{E329F6C8-4B91-4CA3-96AE-9A1357C411D6}">
      <dgm:prSet/>
      <dgm:spPr/>
      <dgm:t>
        <a:bodyPr/>
        <a:lstStyle/>
        <a:p>
          <a:endParaRPr lang="en-US"/>
        </a:p>
      </dgm:t>
    </dgm:pt>
    <dgm:pt modelId="{D1B8171C-583B-48DB-B86A-D0E89EDC6DBD}" type="sibTrans" cxnId="{E329F6C8-4B91-4CA3-96AE-9A1357C411D6}">
      <dgm:prSet/>
      <dgm:spPr/>
      <dgm:t>
        <a:bodyPr/>
        <a:lstStyle/>
        <a:p>
          <a:endParaRPr lang="en-US"/>
        </a:p>
      </dgm:t>
    </dgm:pt>
    <dgm:pt modelId="{C2671308-C387-4817-BC50-5264EC841E09}">
      <dgm:prSet/>
      <dgm:spPr/>
      <dgm:t>
        <a:bodyPr/>
        <a:lstStyle/>
        <a:p>
          <a:r>
            <a:rPr lang="en-US"/>
            <a:t>Workers have the right to receive a minimum wage and timely payment.</a:t>
          </a:r>
        </a:p>
      </dgm:t>
    </dgm:pt>
    <dgm:pt modelId="{B717B69B-02C6-4218-8340-47F91FE6825F}" type="parTrans" cxnId="{6B85D5AD-5377-47DA-854B-E7ED4A1FC8B9}">
      <dgm:prSet/>
      <dgm:spPr/>
      <dgm:t>
        <a:bodyPr/>
        <a:lstStyle/>
        <a:p>
          <a:endParaRPr lang="en-US"/>
        </a:p>
      </dgm:t>
    </dgm:pt>
    <dgm:pt modelId="{1E7D0F0D-224A-470E-B439-CF05800F28F8}" type="sibTrans" cxnId="{6B85D5AD-5377-47DA-854B-E7ED4A1FC8B9}">
      <dgm:prSet/>
      <dgm:spPr/>
      <dgm:t>
        <a:bodyPr/>
        <a:lstStyle/>
        <a:p>
          <a:endParaRPr lang="en-US"/>
        </a:p>
      </dgm:t>
    </dgm:pt>
    <dgm:pt modelId="{734E28F8-784B-41C5-8E1D-397967E77F6F}">
      <dgm:prSet/>
      <dgm:spPr/>
      <dgm:t>
        <a:bodyPr/>
        <a:lstStyle/>
        <a:p>
          <a:r>
            <a:rPr lang="en-US" b="1"/>
            <a:t>Right to Equal Treatment</a:t>
          </a:r>
          <a:r>
            <a:rPr lang="en-US"/>
            <a:t>:</a:t>
          </a:r>
        </a:p>
      </dgm:t>
    </dgm:pt>
    <dgm:pt modelId="{3122197D-2C75-48E3-8DF2-6775E73AE6C2}" type="parTrans" cxnId="{CCFA6485-22EB-4515-93F9-2E9444CEBE87}">
      <dgm:prSet/>
      <dgm:spPr/>
      <dgm:t>
        <a:bodyPr/>
        <a:lstStyle/>
        <a:p>
          <a:endParaRPr lang="en-US"/>
        </a:p>
      </dgm:t>
    </dgm:pt>
    <dgm:pt modelId="{87CD38C8-FC57-4C65-B9B7-50E0587E7816}" type="sibTrans" cxnId="{CCFA6485-22EB-4515-93F9-2E9444CEBE87}">
      <dgm:prSet/>
      <dgm:spPr/>
      <dgm:t>
        <a:bodyPr/>
        <a:lstStyle/>
        <a:p>
          <a:endParaRPr lang="en-US"/>
        </a:p>
      </dgm:t>
    </dgm:pt>
    <dgm:pt modelId="{46896905-9CE2-4B64-BBF2-4653078A06D0}">
      <dgm:prSet/>
      <dgm:spPr/>
      <dgm:t>
        <a:bodyPr/>
        <a:lstStyle/>
        <a:p>
          <a:r>
            <a:rPr lang="en-US"/>
            <a:t>Protection against discrimination based on gender, caste, religion, etc.</a:t>
          </a:r>
        </a:p>
      </dgm:t>
    </dgm:pt>
    <dgm:pt modelId="{498501FE-8DD2-4F29-89DB-7483A936181D}" type="parTrans" cxnId="{54911D48-F2D6-41A0-8594-09EF377D4E23}">
      <dgm:prSet/>
      <dgm:spPr/>
      <dgm:t>
        <a:bodyPr/>
        <a:lstStyle/>
        <a:p>
          <a:endParaRPr lang="en-US"/>
        </a:p>
      </dgm:t>
    </dgm:pt>
    <dgm:pt modelId="{E7537C8F-7420-4E2C-99E4-4F79B72F7637}" type="sibTrans" cxnId="{54911D48-F2D6-41A0-8594-09EF377D4E23}">
      <dgm:prSet/>
      <dgm:spPr/>
      <dgm:t>
        <a:bodyPr/>
        <a:lstStyle/>
        <a:p>
          <a:endParaRPr lang="en-US"/>
        </a:p>
      </dgm:t>
    </dgm:pt>
    <dgm:pt modelId="{79C4F962-81AF-40A7-AE99-51E226D08F3A}">
      <dgm:prSet/>
      <dgm:spPr/>
      <dgm:t>
        <a:bodyPr/>
        <a:lstStyle/>
        <a:p>
          <a:r>
            <a:rPr lang="en-US" b="1"/>
            <a:t>Right to Safety and Health</a:t>
          </a:r>
          <a:r>
            <a:rPr lang="en-US"/>
            <a:t>:</a:t>
          </a:r>
        </a:p>
      </dgm:t>
    </dgm:pt>
    <dgm:pt modelId="{EFCF7EC7-C1A8-48CE-A43E-EFED4B6534F5}" type="parTrans" cxnId="{6848FE3C-6AF4-4337-B77B-9A663296E56F}">
      <dgm:prSet/>
      <dgm:spPr/>
      <dgm:t>
        <a:bodyPr/>
        <a:lstStyle/>
        <a:p>
          <a:endParaRPr lang="en-US"/>
        </a:p>
      </dgm:t>
    </dgm:pt>
    <dgm:pt modelId="{91A1E0F2-4426-4188-B9FA-56CB12D0FD27}" type="sibTrans" cxnId="{6848FE3C-6AF4-4337-B77B-9A663296E56F}">
      <dgm:prSet/>
      <dgm:spPr/>
      <dgm:t>
        <a:bodyPr/>
        <a:lstStyle/>
        <a:p>
          <a:endParaRPr lang="en-US"/>
        </a:p>
      </dgm:t>
    </dgm:pt>
    <dgm:pt modelId="{C3857135-1AA8-4157-AB2D-A2C8BD53B917}">
      <dgm:prSet/>
      <dgm:spPr/>
      <dgm:t>
        <a:bodyPr/>
        <a:lstStyle/>
        <a:p>
          <a:r>
            <a:rPr lang="en-US"/>
            <a:t>Ensures safe working conditions and provisions for health insurance.</a:t>
          </a:r>
        </a:p>
      </dgm:t>
    </dgm:pt>
    <dgm:pt modelId="{4E50002A-D99C-46CC-BC74-73F7874F6097}" type="parTrans" cxnId="{026B6287-8173-4083-8C78-D1714BD112F5}">
      <dgm:prSet/>
      <dgm:spPr/>
      <dgm:t>
        <a:bodyPr/>
        <a:lstStyle/>
        <a:p>
          <a:endParaRPr lang="en-US"/>
        </a:p>
      </dgm:t>
    </dgm:pt>
    <dgm:pt modelId="{2497AE7B-70C5-43E9-8A45-093F64AB9905}" type="sibTrans" cxnId="{026B6287-8173-4083-8C78-D1714BD112F5}">
      <dgm:prSet/>
      <dgm:spPr/>
      <dgm:t>
        <a:bodyPr/>
        <a:lstStyle/>
        <a:p>
          <a:endParaRPr lang="en-US"/>
        </a:p>
      </dgm:t>
    </dgm:pt>
    <dgm:pt modelId="{66106C9D-BF8C-4E22-AF81-201A024D76DE}">
      <dgm:prSet/>
      <dgm:spPr/>
      <dgm:t>
        <a:bodyPr/>
        <a:lstStyle/>
        <a:p>
          <a:r>
            <a:rPr lang="en-US" b="1"/>
            <a:t>Right to Join Trade Unions</a:t>
          </a:r>
          <a:r>
            <a:rPr lang="en-US"/>
            <a:t>:</a:t>
          </a:r>
        </a:p>
      </dgm:t>
    </dgm:pt>
    <dgm:pt modelId="{EC90EB19-A035-4290-907D-B7DF248D500F}" type="parTrans" cxnId="{035CADA9-C9D2-4BCF-A3DA-E2209AC3E4F9}">
      <dgm:prSet/>
      <dgm:spPr/>
      <dgm:t>
        <a:bodyPr/>
        <a:lstStyle/>
        <a:p>
          <a:endParaRPr lang="en-US"/>
        </a:p>
      </dgm:t>
    </dgm:pt>
    <dgm:pt modelId="{93BF467F-8A0F-4207-8A33-48E19299ADB5}" type="sibTrans" cxnId="{035CADA9-C9D2-4BCF-A3DA-E2209AC3E4F9}">
      <dgm:prSet/>
      <dgm:spPr/>
      <dgm:t>
        <a:bodyPr/>
        <a:lstStyle/>
        <a:p>
          <a:endParaRPr lang="en-US"/>
        </a:p>
      </dgm:t>
    </dgm:pt>
    <dgm:pt modelId="{0EC5F213-4F08-4420-9119-9E64A2EA99D6}">
      <dgm:prSet/>
      <dgm:spPr/>
      <dgm:t>
        <a:bodyPr/>
        <a:lstStyle/>
        <a:p>
          <a:r>
            <a:rPr lang="en-US"/>
            <a:t>Workers are allowed to form or join trade unions for collective bargaining.</a:t>
          </a:r>
        </a:p>
      </dgm:t>
    </dgm:pt>
    <dgm:pt modelId="{F538B7BD-6A38-44BF-A89F-342AA324F52D}" type="parTrans" cxnId="{5A992C9A-CCE8-4338-BDDF-2D1D5086CB1D}">
      <dgm:prSet/>
      <dgm:spPr/>
      <dgm:t>
        <a:bodyPr/>
        <a:lstStyle/>
        <a:p>
          <a:endParaRPr lang="en-US"/>
        </a:p>
      </dgm:t>
    </dgm:pt>
    <dgm:pt modelId="{BF9E365D-0E55-465D-9CF2-6E66A59088E3}" type="sibTrans" cxnId="{5A992C9A-CCE8-4338-BDDF-2D1D5086CB1D}">
      <dgm:prSet/>
      <dgm:spPr/>
      <dgm:t>
        <a:bodyPr/>
        <a:lstStyle/>
        <a:p>
          <a:endParaRPr lang="en-US"/>
        </a:p>
      </dgm:t>
    </dgm:pt>
    <dgm:pt modelId="{9E4E9562-AA05-4B47-9D93-EFA954DC9DDC}" type="pres">
      <dgm:prSet presAssocID="{1FA441A3-1E3F-43AD-8E2F-A31AB99FF76F}" presName="Name0" presStyleCnt="0">
        <dgm:presLayoutVars>
          <dgm:dir/>
          <dgm:animLvl val="lvl"/>
          <dgm:resizeHandles val="exact"/>
        </dgm:presLayoutVars>
      </dgm:prSet>
      <dgm:spPr/>
    </dgm:pt>
    <dgm:pt modelId="{6514DC28-A0B1-42E7-87E1-38E7230AF272}" type="pres">
      <dgm:prSet presAssocID="{1FA441A3-1E3F-43AD-8E2F-A31AB99FF76F}" presName="tSp" presStyleCnt="0"/>
      <dgm:spPr/>
    </dgm:pt>
    <dgm:pt modelId="{E1ECE572-9DE1-4D87-B970-161B9EA9534E}" type="pres">
      <dgm:prSet presAssocID="{1FA441A3-1E3F-43AD-8E2F-A31AB99FF76F}" presName="bSp" presStyleCnt="0"/>
      <dgm:spPr/>
    </dgm:pt>
    <dgm:pt modelId="{396A786B-8F3E-42FF-8C79-56A2C61E7415}" type="pres">
      <dgm:prSet presAssocID="{1FA441A3-1E3F-43AD-8E2F-A31AB99FF76F}" presName="process" presStyleCnt="0"/>
      <dgm:spPr/>
    </dgm:pt>
    <dgm:pt modelId="{C97DBC2B-EE83-4DB1-B972-EB525192B45C}" type="pres">
      <dgm:prSet presAssocID="{FBB3CB89-E17B-47EE-B86C-71040DB96998}" presName="composite1" presStyleCnt="0"/>
      <dgm:spPr/>
    </dgm:pt>
    <dgm:pt modelId="{E5F5FC9F-83CE-473E-B5CD-23384522D6FA}" type="pres">
      <dgm:prSet presAssocID="{FBB3CB89-E17B-47EE-B86C-71040DB96998}" presName="dummyNode1" presStyleLbl="node1" presStyleIdx="0" presStyleCnt="4"/>
      <dgm:spPr/>
    </dgm:pt>
    <dgm:pt modelId="{70672474-3AAC-499E-977C-211DA5B01833}" type="pres">
      <dgm:prSet presAssocID="{FBB3CB89-E17B-47EE-B86C-71040DB96998}" presName="childNode1" presStyleLbl="bgAcc1" presStyleIdx="0" presStyleCnt="4">
        <dgm:presLayoutVars>
          <dgm:bulletEnabled val="1"/>
        </dgm:presLayoutVars>
      </dgm:prSet>
      <dgm:spPr/>
    </dgm:pt>
    <dgm:pt modelId="{EF073498-DB6D-4C33-8275-937F6163EF90}" type="pres">
      <dgm:prSet presAssocID="{FBB3CB89-E17B-47EE-B86C-71040DB96998}" presName="childNode1tx" presStyleLbl="bgAcc1" presStyleIdx="0" presStyleCnt="4">
        <dgm:presLayoutVars>
          <dgm:bulletEnabled val="1"/>
        </dgm:presLayoutVars>
      </dgm:prSet>
      <dgm:spPr/>
    </dgm:pt>
    <dgm:pt modelId="{62593A70-4EBC-4A9F-AC02-2EB6427CF955}" type="pres">
      <dgm:prSet presAssocID="{FBB3CB89-E17B-47EE-B86C-71040DB96998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AE493412-1A18-41BD-BFF9-21E605783610}" type="pres">
      <dgm:prSet presAssocID="{FBB3CB89-E17B-47EE-B86C-71040DB96998}" presName="connSite1" presStyleCnt="0"/>
      <dgm:spPr/>
    </dgm:pt>
    <dgm:pt modelId="{470D07FB-A54E-4DCF-86C8-0C8E8275D996}" type="pres">
      <dgm:prSet presAssocID="{D1B8171C-583B-48DB-B86A-D0E89EDC6DBD}" presName="Name9" presStyleLbl="sibTrans2D1" presStyleIdx="0" presStyleCnt="3"/>
      <dgm:spPr/>
    </dgm:pt>
    <dgm:pt modelId="{CFD7B03B-0943-46FB-9DD3-D5093F8A9E56}" type="pres">
      <dgm:prSet presAssocID="{734E28F8-784B-41C5-8E1D-397967E77F6F}" presName="composite2" presStyleCnt="0"/>
      <dgm:spPr/>
    </dgm:pt>
    <dgm:pt modelId="{9E8B7F21-B703-4E58-83AE-27D1741FB58A}" type="pres">
      <dgm:prSet presAssocID="{734E28F8-784B-41C5-8E1D-397967E77F6F}" presName="dummyNode2" presStyleLbl="node1" presStyleIdx="0" presStyleCnt="4"/>
      <dgm:spPr/>
    </dgm:pt>
    <dgm:pt modelId="{84348FC1-9305-4827-88D0-A27CA44E45E5}" type="pres">
      <dgm:prSet presAssocID="{734E28F8-784B-41C5-8E1D-397967E77F6F}" presName="childNode2" presStyleLbl="bgAcc1" presStyleIdx="1" presStyleCnt="4">
        <dgm:presLayoutVars>
          <dgm:bulletEnabled val="1"/>
        </dgm:presLayoutVars>
      </dgm:prSet>
      <dgm:spPr/>
    </dgm:pt>
    <dgm:pt modelId="{72AA479C-FA64-4653-B98C-20827A8ECAAB}" type="pres">
      <dgm:prSet presAssocID="{734E28F8-784B-41C5-8E1D-397967E77F6F}" presName="childNode2tx" presStyleLbl="bgAcc1" presStyleIdx="1" presStyleCnt="4">
        <dgm:presLayoutVars>
          <dgm:bulletEnabled val="1"/>
        </dgm:presLayoutVars>
      </dgm:prSet>
      <dgm:spPr/>
    </dgm:pt>
    <dgm:pt modelId="{9EC26C7A-830B-42F6-B921-E9148B0E0706}" type="pres">
      <dgm:prSet presAssocID="{734E28F8-784B-41C5-8E1D-397967E77F6F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5CC5F9D8-51BD-4AC1-8184-FC3D988301A7}" type="pres">
      <dgm:prSet presAssocID="{734E28F8-784B-41C5-8E1D-397967E77F6F}" presName="connSite2" presStyleCnt="0"/>
      <dgm:spPr/>
    </dgm:pt>
    <dgm:pt modelId="{E08FB3E4-CA85-44D3-BA7D-5E88F6FA4F99}" type="pres">
      <dgm:prSet presAssocID="{87CD38C8-FC57-4C65-B9B7-50E0587E7816}" presName="Name18" presStyleLbl="sibTrans2D1" presStyleIdx="1" presStyleCnt="3"/>
      <dgm:spPr/>
    </dgm:pt>
    <dgm:pt modelId="{E8E7BCFC-EEA3-4B96-A4B0-8310087A10E7}" type="pres">
      <dgm:prSet presAssocID="{79C4F962-81AF-40A7-AE99-51E226D08F3A}" presName="composite1" presStyleCnt="0"/>
      <dgm:spPr/>
    </dgm:pt>
    <dgm:pt modelId="{665B1159-F4AD-42CA-A060-A1EA25656CA6}" type="pres">
      <dgm:prSet presAssocID="{79C4F962-81AF-40A7-AE99-51E226D08F3A}" presName="dummyNode1" presStyleLbl="node1" presStyleIdx="1" presStyleCnt="4"/>
      <dgm:spPr/>
    </dgm:pt>
    <dgm:pt modelId="{1D5A8E66-944F-4EDB-828E-9BADBB92448D}" type="pres">
      <dgm:prSet presAssocID="{79C4F962-81AF-40A7-AE99-51E226D08F3A}" presName="childNode1" presStyleLbl="bgAcc1" presStyleIdx="2" presStyleCnt="4">
        <dgm:presLayoutVars>
          <dgm:bulletEnabled val="1"/>
        </dgm:presLayoutVars>
      </dgm:prSet>
      <dgm:spPr/>
    </dgm:pt>
    <dgm:pt modelId="{9756926A-3EEA-4933-8B90-2DBA3EC21522}" type="pres">
      <dgm:prSet presAssocID="{79C4F962-81AF-40A7-AE99-51E226D08F3A}" presName="childNode1tx" presStyleLbl="bgAcc1" presStyleIdx="2" presStyleCnt="4">
        <dgm:presLayoutVars>
          <dgm:bulletEnabled val="1"/>
        </dgm:presLayoutVars>
      </dgm:prSet>
      <dgm:spPr/>
    </dgm:pt>
    <dgm:pt modelId="{A671D144-665C-4840-BA1B-D623DF6B2DA7}" type="pres">
      <dgm:prSet presAssocID="{79C4F962-81AF-40A7-AE99-51E226D08F3A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9CDD8669-504A-4113-92EE-CFBF5A25AB0A}" type="pres">
      <dgm:prSet presAssocID="{79C4F962-81AF-40A7-AE99-51E226D08F3A}" presName="connSite1" presStyleCnt="0"/>
      <dgm:spPr/>
    </dgm:pt>
    <dgm:pt modelId="{2A6E6181-87B1-474A-B7E3-FE25BDFE3FAD}" type="pres">
      <dgm:prSet presAssocID="{91A1E0F2-4426-4188-B9FA-56CB12D0FD27}" presName="Name9" presStyleLbl="sibTrans2D1" presStyleIdx="2" presStyleCnt="3"/>
      <dgm:spPr/>
    </dgm:pt>
    <dgm:pt modelId="{628B81A6-88E6-48C8-8364-AFC492C82BE1}" type="pres">
      <dgm:prSet presAssocID="{66106C9D-BF8C-4E22-AF81-201A024D76DE}" presName="composite2" presStyleCnt="0"/>
      <dgm:spPr/>
    </dgm:pt>
    <dgm:pt modelId="{75A9BBDA-FBF5-46C1-B385-A51A65BD08A2}" type="pres">
      <dgm:prSet presAssocID="{66106C9D-BF8C-4E22-AF81-201A024D76DE}" presName="dummyNode2" presStyleLbl="node1" presStyleIdx="2" presStyleCnt="4"/>
      <dgm:spPr/>
    </dgm:pt>
    <dgm:pt modelId="{3A3C04EC-D3D8-4A30-B9C1-4596E14703C3}" type="pres">
      <dgm:prSet presAssocID="{66106C9D-BF8C-4E22-AF81-201A024D76DE}" presName="childNode2" presStyleLbl="bgAcc1" presStyleIdx="3" presStyleCnt="4">
        <dgm:presLayoutVars>
          <dgm:bulletEnabled val="1"/>
        </dgm:presLayoutVars>
      </dgm:prSet>
      <dgm:spPr/>
    </dgm:pt>
    <dgm:pt modelId="{C5EC048D-7766-4DD2-8291-1377B1AC591C}" type="pres">
      <dgm:prSet presAssocID="{66106C9D-BF8C-4E22-AF81-201A024D76DE}" presName="childNode2tx" presStyleLbl="bgAcc1" presStyleIdx="3" presStyleCnt="4">
        <dgm:presLayoutVars>
          <dgm:bulletEnabled val="1"/>
        </dgm:presLayoutVars>
      </dgm:prSet>
      <dgm:spPr/>
    </dgm:pt>
    <dgm:pt modelId="{354B9FD9-07D1-4BD9-BFDB-850BF0D5E3B3}" type="pres">
      <dgm:prSet presAssocID="{66106C9D-BF8C-4E22-AF81-201A024D76DE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E9D949DC-4AB5-4951-8BE5-399EFB9A4664}" type="pres">
      <dgm:prSet presAssocID="{66106C9D-BF8C-4E22-AF81-201A024D76DE}" presName="connSite2" presStyleCnt="0"/>
      <dgm:spPr/>
    </dgm:pt>
  </dgm:ptLst>
  <dgm:cxnLst>
    <dgm:cxn modelId="{EA600516-3F88-42DD-BB1A-D03DEAC02174}" type="presOf" srcId="{D1B8171C-583B-48DB-B86A-D0E89EDC6DBD}" destId="{470D07FB-A54E-4DCF-86C8-0C8E8275D996}" srcOrd="0" destOrd="0" presId="urn:microsoft.com/office/officeart/2005/8/layout/hProcess4"/>
    <dgm:cxn modelId="{42D41922-76C9-4982-A130-6711F0677C47}" type="presOf" srcId="{734E28F8-784B-41C5-8E1D-397967E77F6F}" destId="{9EC26C7A-830B-42F6-B921-E9148B0E0706}" srcOrd="0" destOrd="0" presId="urn:microsoft.com/office/officeart/2005/8/layout/hProcess4"/>
    <dgm:cxn modelId="{48D17739-7F5C-4F84-9CF9-64E16BC4F281}" type="presOf" srcId="{1FA441A3-1E3F-43AD-8E2F-A31AB99FF76F}" destId="{9E4E9562-AA05-4B47-9D93-EFA954DC9DDC}" srcOrd="0" destOrd="0" presId="urn:microsoft.com/office/officeart/2005/8/layout/hProcess4"/>
    <dgm:cxn modelId="{6848FE3C-6AF4-4337-B77B-9A663296E56F}" srcId="{1FA441A3-1E3F-43AD-8E2F-A31AB99FF76F}" destId="{79C4F962-81AF-40A7-AE99-51E226D08F3A}" srcOrd="2" destOrd="0" parTransId="{EFCF7EC7-C1A8-48CE-A43E-EFED4B6534F5}" sibTransId="{91A1E0F2-4426-4188-B9FA-56CB12D0FD27}"/>
    <dgm:cxn modelId="{0644D63F-56D3-4890-AAFE-1C7A916B9A23}" type="presOf" srcId="{FBB3CB89-E17B-47EE-B86C-71040DB96998}" destId="{62593A70-4EBC-4A9F-AC02-2EB6427CF955}" srcOrd="0" destOrd="0" presId="urn:microsoft.com/office/officeart/2005/8/layout/hProcess4"/>
    <dgm:cxn modelId="{44A7315D-4266-4316-9041-77A37A72934F}" type="presOf" srcId="{87CD38C8-FC57-4C65-B9B7-50E0587E7816}" destId="{E08FB3E4-CA85-44D3-BA7D-5E88F6FA4F99}" srcOrd="0" destOrd="0" presId="urn:microsoft.com/office/officeart/2005/8/layout/hProcess4"/>
    <dgm:cxn modelId="{3A6BB744-B6BF-4D23-9ABC-202C8AD7208E}" type="presOf" srcId="{0EC5F213-4F08-4420-9119-9E64A2EA99D6}" destId="{C5EC048D-7766-4DD2-8291-1377B1AC591C}" srcOrd="1" destOrd="0" presId="urn:microsoft.com/office/officeart/2005/8/layout/hProcess4"/>
    <dgm:cxn modelId="{54911D48-F2D6-41A0-8594-09EF377D4E23}" srcId="{734E28F8-784B-41C5-8E1D-397967E77F6F}" destId="{46896905-9CE2-4B64-BBF2-4653078A06D0}" srcOrd="0" destOrd="0" parTransId="{498501FE-8DD2-4F29-89DB-7483A936181D}" sibTransId="{E7537C8F-7420-4E2C-99E4-4F79B72F7637}"/>
    <dgm:cxn modelId="{D2FECD7E-1F2B-42FC-A309-6FAE8BCD2884}" type="presOf" srcId="{0EC5F213-4F08-4420-9119-9E64A2EA99D6}" destId="{3A3C04EC-D3D8-4A30-B9C1-4596E14703C3}" srcOrd="0" destOrd="0" presId="urn:microsoft.com/office/officeart/2005/8/layout/hProcess4"/>
    <dgm:cxn modelId="{CCFA6485-22EB-4515-93F9-2E9444CEBE87}" srcId="{1FA441A3-1E3F-43AD-8E2F-A31AB99FF76F}" destId="{734E28F8-784B-41C5-8E1D-397967E77F6F}" srcOrd="1" destOrd="0" parTransId="{3122197D-2C75-48E3-8DF2-6775E73AE6C2}" sibTransId="{87CD38C8-FC57-4C65-B9B7-50E0587E7816}"/>
    <dgm:cxn modelId="{026B6287-8173-4083-8C78-D1714BD112F5}" srcId="{79C4F962-81AF-40A7-AE99-51E226D08F3A}" destId="{C3857135-1AA8-4157-AB2D-A2C8BD53B917}" srcOrd="0" destOrd="0" parTransId="{4E50002A-D99C-46CC-BC74-73F7874F6097}" sibTransId="{2497AE7B-70C5-43E9-8A45-093F64AB9905}"/>
    <dgm:cxn modelId="{EC076A90-FD46-4E72-96B6-2CD9FE4E7B8D}" type="presOf" srcId="{C3857135-1AA8-4157-AB2D-A2C8BD53B917}" destId="{9756926A-3EEA-4933-8B90-2DBA3EC21522}" srcOrd="1" destOrd="0" presId="urn:microsoft.com/office/officeart/2005/8/layout/hProcess4"/>
    <dgm:cxn modelId="{5A992C9A-CCE8-4338-BDDF-2D1D5086CB1D}" srcId="{66106C9D-BF8C-4E22-AF81-201A024D76DE}" destId="{0EC5F213-4F08-4420-9119-9E64A2EA99D6}" srcOrd="0" destOrd="0" parTransId="{F538B7BD-6A38-44BF-A89F-342AA324F52D}" sibTransId="{BF9E365D-0E55-465D-9CF2-6E66A59088E3}"/>
    <dgm:cxn modelId="{035CADA9-C9D2-4BCF-A3DA-E2209AC3E4F9}" srcId="{1FA441A3-1E3F-43AD-8E2F-A31AB99FF76F}" destId="{66106C9D-BF8C-4E22-AF81-201A024D76DE}" srcOrd="3" destOrd="0" parTransId="{EC90EB19-A035-4290-907D-B7DF248D500F}" sibTransId="{93BF467F-8A0F-4207-8A33-48E19299ADB5}"/>
    <dgm:cxn modelId="{6B85D5AD-5377-47DA-854B-E7ED4A1FC8B9}" srcId="{FBB3CB89-E17B-47EE-B86C-71040DB96998}" destId="{C2671308-C387-4817-BC50-5264EC841E09}" srcOrd="0" destOrd="0" parTransId="{B717B69B-02C6-4218-8340-47F91FE6825F}" sibTransId="{1E7D0F0D-224A-470E-B439-CF05800F28F8}"/>
    <dgm:cxn modelId="{8A6CB0B4-3D83-49C5-B3E8-5AC284352C1D}" type="presOf" srcId="{C3857135-1AA8-4157-AB2D-A2C8BD53B917}" destId="{1D5A8E66-944F-4EDB-828E-9BADBB92448D}" srcOrd="0" destOrd="0" presId="urn:microsoft.com/office/officeart/2005/8/layout/hProcess4"/>
    <dgm:cxn modelId="{32F2C1B7-E130-46F4-A5CB-28ED522413A9}" type="presOf" srcId="{C2671308-C387-4817-BC50-5264EC841E09}" destId="{70672474-3AAC-499E-977C-211DA5B01833}" srcOrd="0" destOrd="0" presId="urn:microsoft.com/office/officeart/2005/8/layout/hProcess4"/>
    <dgm:cxn modelId="{498FEAB8-EA49-4137-B3DA-97D436402716}" type="presOf" srcId="{91A1E0F2-4426-4188-B9FA-56CB12D0FD27}" destId="{2A6E6181-87B1-474A-B7E3-FE25BDFE3FAD}" srcOrd="0" destOrd="0" presId="urn:microsoft.com/office/officeart/2005/8/layout/hProcess4"/>
    <dgm:cxn modelId="{E55308BC-E8EB-4313-87E7-7BD2CE8A0E3E}" type="presOf" srcId="{79C4F962-81AF-40A7-AE99-51E226D08F3A}" destId="{A671D144-665C-4840-BA1B-D623DF6B2DA7}" srcOrd="0" destOrd="0" presId="urn:microsoft.com/office/officeart/2005/8/layout/hProcess4"/>
    <dgm:cxn modelId="{085A3EBC-3430-43B9-BFD0-816CD062B60D}" type="presOf" srcId="{46896905-9CE2-4B64-BBF2-4653078A06D0}" destId="{84348FC1-9305-4827-88D0-A27CA44E45E5}" srcOrd="0" destOrd="0" presId="urn:microsoft.com/office/officeart/2005/8/layout/hProcess4"/>
    <dgm:cxn modelId="{E329F6C8-4B91-4CA3-96AE-9A1357C411D6}" srcId="{1FA441A3-1E3F-43AD-8E2F-A31AB99FF76F}" destId="{FBB3CB89-E17B-47EE-B86C-71040DB96998}" srcOrd="0" destOrd="0" parTransId="{69235B16-E1BC-40E7-B812-B852A537D82F}" sibTransId="{D1B8171C-583B-48DB-B86A-D0E89EDC6DBD}"/>
    <dgm:cxn modelId="{655BD8EE-6791-4E7B-BDF5-508AFB72E713}" type="presOf" srcId="{46896905-9CE2-4B64-BBF2-4653078A06D0}" destId="{72AA479C-FA64-4653-B98C-20827A8ECAAB}" srcOrd="1" destOrd="0" presId="urn:microsoft.com/office/officeart/2005/8/layout/hProcess4"/>
    <dgm:cxn modelId="{83E3C3FB-58CD-4F79-BF8F-F986DE9C0541}" type="presOf" srcId="{66106C9D-BF8C-4E22-AF81-201A024D76DE}" destId="{354B9FD9-07D1-4BD9-BFDB-850BF0D5E3B3}" srcOrd="0" destOrd="0" presId="urn:microsoft.com/office/officeart/2005/8/layout/hProcess4"/>
    <dgm:cxn modelId="{F4C989FC-6180-4069-BD13-A7CBCD24224B}" type="presOf" srcId="{C2671308-C387-4817-BC50-5264EC841E09}" destId="{EF073498-DB6D-4C33-8275-937F6163EF90}" srcOrd="1" destOrd="0" presId="urn:microsoft.com/office/officeart/2005/8/layout/hProcess4"/>
    <dgm:cxn modelId="{EBA0DABA-0647-4144-922D-72E36C89B551}" type="presParOf" srcId="{9E4E9562-AA05-4B47-9D93-EFA954DC9DDC}" destId="{6514DC28-A0B1-42E7-87E1-38E7230AF272}" srcOrd="0" destOrd="0" presId="urn:microsoft.com/office/officeart/2005/8/layout/hProcess4"/>
    <dgm:cxn modelId="{339C5F0C-30CF-4AC2-A693-1D54C4FADB55}" type="presParOf" srcId="{9E4E9562-AA05-4B47-9D93-EFA954DC9DDC}" destId="{E1ECE572-9DE1-4D87-B970-161B9EA9534E}" srcOrd="1" destOrd="0" presId="urn:microsoft.com/office/officeart/2005/8/layout/hProcess4"/>
    <dgm:cxn modelId="{BB4CFD8B-05D7-48C7-80E6-8EA1CC3FCEC7}" type="presParOf" srcId="{9E4E9562-AA05-4B47-9D93-EFA954DC9DDC}" destId="{396A786B-8F3E-42FF-8C79-56A2C61E7415}" srcOrd="2" destOrd="0" presId="urn:microsoft.com/office/officeart/2005/8/layout/hProcess4"/>
    <dgm:cxn modelId="{1130CBBD-9C25-40E8-AED5-ABD4B246FB73}" type="presParOf" srcId="{396A786B-8F3E-42FF-8C79-56A2C61E7415}" destId="{C97DBC2B-EE83-4DB1-B972-EB525192B45C}" srcOrd="0" destOrd="0" presId="urn:microsoft.com/office/officeart/2005/8/layout/hProcess4"/>
    <dgm:cxn modelId="{3ACAF79D-3694-47CB-97C6-668C11014C16}" type="presParOf" srcId="{C97DBC2B-EE83-4DB1-B972-EB525192B45C}" destId="{E5F5FC9F-83CE-473E-B5CD-23384522D6FA}" srcOrd="0" destOrd="0" presId="urn:microsoft.com/office/officeart/2005/8/layout/hProcess4"/>
    <dgm:cxn modelId="{76A50BCD-7BC0-43CA-B4DD-4108C4D9453A}" type="presParOf" srcId="{C97DBC2B-EE83-4DB1-B972-EB525192B45C}" destId="{70672474-3AAC-499E-977C-211DA5B01833}" srcOrd="1" destOrd="0" presId="urn:microsoft.com/office/officeart/2005/8/layout/hProcess4"/>
    <dgm:cxn modelId="{C7BE4F33-BC35-4144-A54B-694F72D022E2}" type="presParOf" srcId="{C97DBC2B-EE83-4DB1-B972-EB525192B45C}" destId="{EF073498-DB6D-4C33-8275-937F6163EF90}" srcOrd="2" destOrd="0" presId="urn:microsoft.com/office/officeart/2005/8/layout/hProcess4"/>
    <dgm:cxn modelId="{A3683527-D3B7-48F4-BAE0-F439E33A6ED8}" type="presParOf" srcId="{C97DBC2B-EE83-4DB1-B972-EB525192B45C}" destId="{62593A70-4EBC-4A9F-AC02-2EB6427CF955}" srcOrd="3" destOrd="0" presId="urn:microsoft.com/office/officeart/2005/8/layout/hProcess4"/>
    <dgm:cxn modelId="{39B689BC-ED17-4D62-858A-B97521BFB029}" type="presParOf" srcId="{C97DBC2B-EE83-4DB1-B972-EB525192B45C}" destId="{AE493412-1A18-41BD-BFF9-21E605783610}" srcOrd="4" destOrd="0" presId="urn:microsoft.com/office/officeart/2005/8/layout/hProcess4"/>
    <dgm:cxn modelId="{EBE4B9E2-1047-4675-B2B5-B111F7777FDE}" type="presParOf" srcId="{396A786B-8F3E-42FF-8C79-56A2C61E7415}" destId="{470D07FB-A54E-4DCF-86C8-0C8E8275D996}" srcOrd="1" destOrd="0" presId="urn:microsoft.com/office/officeart/2005/8/layout/hProcess4"/>
    <dgm:cxn modelId="{041CAB16-AD9F-4FBC-B138-470EE419A026}" type="presParOf" srcId="{396A786B-8F3E-42FF-8C79-56A2C61E7415}" destId="{CFD7B03B-0943-46FB-9DD3-D5093F8A9E56}" srcOrd="2" destOrd="0" presId="urn:microsoft.com/office/officeart/2005/8/layout/hProcess4"/>
    <dgm:cxn modelId="{40842CA6-0003-4E4D-BC5B-476062632FC4}" type="presParOf" srcId="{CFD7B03B-0943-46FB-9DD3-D5093F8A9E56}" destId="{9E8B7F21-B703-4E58-83AE-27D1741FB58A}" srcOrd="0" destOrd="0" presId="urn:microsoft.com/office/officeart/2005/8/layout/hProcess4"/>
    <dgm:cxn modelId="{2B0D0579-B5DE-4149-BA7F-552716D462C0}" type="presParOf" srcId="{CFD7B03B-0943-46FB-9DD3-D5093F8A9E56}" destId="{84348FC1-9305-4827-88D0-A27CA44E45E5}" srcOrd="1" destOrd="0" presId="urn:microsoft.com/office/officeart/2005/8/layout/hProcess4"/>
    <dgm:cxn modelId="{1B14A7BA-F207-4EB0-B134-8F83B98A01A7}" type="presParOf" srcId="{CFD7B03B-0943-46FB-9DD3-D5093F8A9E56}" destId="{72AA479C-FA64-4653-B98C-20827A8ECAAB}" srcOrd="2" destOrd="0" presId="urn:microsoft.com/office/officeart/2005/8/layout/hProcess4"/>
    <dgm:cxn modelId="{0EE6A5A7-D26B-40BF-9A33-2681B79EEA00}" type="presParOf" srcId="{CFD7B03B-0943-46FB-9DD3-D5093F8A9E56}" destId="{9EC26C7A-830B-42F6-B921-E9148B0E0706}" srcOrd="3" destOrd="0" presId="urn:microsoft.com/office/officeart/2005/8/layout/hProcess4"/>
    <dgm:cxn modelId="{DCE378BB-57ED-4B89-B3CC-68788785DECF}" type="presParOf" srcId="{CFD7B03B-0943-46FB-9DD3-D5093F8A9E56}" destId="{5CC5F9D8-51BD-4AC1-8184-FC3D988301A7}" srcOrd="4" destOrd="0" presId="urn:microsoft.com/office/officeart/2005/8/layout/hProcess4"/>
    <dgm:cxn modelId="{F84A5AC9-C65F-4C31-A84A-37A95E366EF2}" type="presParOf" srcId="{396A786B-8F3E-42FF-8C79-56A2C61E7415}" destId="{E08FB3E4-CA85-44D3-BA7D-5E88F6FA4F99}" srcOrd="3" destOrd="0" presId="urn:microsoft.com/office/officeart/2005/8/layout/hProcess4"/>
    <dgm:cxn modelId="{6D99C16C-9BF0-44F9-BE4F-641CF00A604C}" type="presParOf" srcId="{396A786B-8F3E-42FF-8C79-56A2C61E7415}" destId="{E8E7BCFC-EEA3-4B96-A4B0-8310087A10E7}" srcOrd="4" destOrd="0" presId="urn:microsoft.com/office/officeart/2005/8/layout/hProcess4"/>
    <dgm:cxn modelId="{72EFA95F-8C17-4B9E-A421-9E50B6FA64D6}" type="presParOf" srcId="{E8E7BCFC-EEA3-4B96-A4B0-8310087A10E7}" destId="{665B1159-F4AD-42CA-A060-A1EA25656CA6}" srcOrd="0" destOrd="0" presId="urn:microsoft.com/office/officeart/2005/8/layout/hProcess4"/>
    <dgm:cxn modelId="{CE68D966-623A-4296-A9BA-CFDB7D434A2A}" type="presParOf" srcId="{E8E7BCFC-EEA3-4B96-A4B0-8310087A10E7}" destId="{1D5A8E66-944F-4EDB-828E-9BADBB92448D}" srcOrd="1" destOrd="0" presId="urn:microsoft.com/office/officeart/2005/8/layout/hProcess4"/>
    <dgm:cxn modelId="{52E6F338-ACCC-4D9F-A6AE-4888E07F726D}" type="presParOf" srcId="{E8E7BCFC-EEA3-4B96-A4B0-8310087A10E7}" destId="{9756926A-3EEA-4933-8B90-2DBA3EC21522}" srcOrd="2" destOrd="0" presId="urn:microsoft.com/office/officeart/2005/8/layout/hProcess4"/>
    <dgm:cxn modelId="{E713B2A6-8A70-48D0-890C-9AF2114D845E}" type="presParOf" srcId="{E8E7BCFC-EEA3-4B96-A4B0-8310087A10E7}" destId="{A671D144-665C-4840-BA1B-D623DF6B2DA7}" srcOrd="3" destOrd="0" presId="urn:microsoft.com/office/officeart/2005/8/layout/hProcess4"/>
    <dgm:cxn modelId="{9B916AB1-D509-40B4-A71C-55DBF2116F4F}" type="presParOf" srcId="{E8E7BCFC-EEA3-4B96-A4B0-8310087A10E7}" destId="{9CDD8669-504A-4113-92EE-CFBF5A25AB0A}" srcOrd="4" destOrd="0" presId="urn:microsoft.com/office/officeart/2005/8/layout/hProcess4"/>
    <dgm:cxn modelId="{09CE90EF-1EB4-49E8-974D-5EC5F535C7CB}" type="presParOf" srcId="{396A786B-8F3E-42FF-8C79-56A2C61E7415}" destId="{2A6E6181-87B1-474A-B7E3-FE25BDFE3FAD}" srcOrd="5" destOrd="0" presId="urn:microsoft.com/office/officeart/2005/8/layout/hProcess4"/>
    <dgm:cxn modelId="{F381FCFC-69AE-43B4-8BBF-8EC646CC559E}" type="presParOf" srcId="{396A786B-8F3E-42FF-8C79-56A2C61E7415}" destId="{628B81A6-88E6-48C8-8364-AFC492C82BE1}" srcOrd="6" destOrd="0" presId="urn:microsoft.com/office/officeart/2005/8/layout/hProcess4"/>
    <dgm:cxn modelId="{5A2A64B4-5764-4CCA-AA37-1C675215B366}" type="presParOf" srcId="{628B81A6-88E6-48C8-8364-AFC492C82BE1}" destId="{75A9BBDA-FBF5-46C1-B385-A51A65BD08A2}" srcOrd="0" destOrd="0" presId="urn:microsoft.com/office/officeart/2005/8/layout/hProcess4"/>
    <dgm:cxn modelId="{88D145F8-A64C-4C2C-96B8-070CB341ABA4}" type="presParOf" srcId="{628B81A6-88E6-48C8-8364-AFC492C82BE1}" destId="{3A3C04EC-D3D8-4A30-B9C1-4596E14703C3}" srcOrd="1" destOrd="0" presId="urn:microsoft.com/office/officeart/2005/8/layout/hProcess4"/>
    <dgm:cxn modelId="{E83AE8DF-CF95-49DA-BA1F-25EFBD000FF3}" type="presParOf" srcId="{628B81A6-88E6-48C8-8364-AFC492C82BE1}" destId="{C5EC048D-7766-4DD2-8291-1377B1AC591C}" srcOrd="2" destOrd="0" presId="urn:microsoft.com/office/officeart/2005/8/layout/hProcess4"/>
    <dgm:cxn modelId="{93DB891B-029F-4335-9FD8-2E39C6D78570}" type="presParOf" srcId="{628B81A6-88E6-48C8-8364-AFC492C82BE1}" destId="{354B9FD9-07D1-4BD9-BFDB-850BF0D5E3B3}" srcOrd="3" destOrd="0" presId="urn:microsoft.com/office/officeart/2005/8/layout/hProcess4"/>
    <dgm:cxn modelId="{0D9FAA47-D5AA-44B0-A2BB-1F330FBCBDB4}" type="presParOf" srcId="{628B81A6-88E6-48C8-8364-AFC492C82BE1}" destId="{E9D949DC-4AB5-4951-8BE5-399EFB9A466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D06584-DD6E-4F2C-AC6A-369CD278344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8BA56099-9669-4BE8-95C2-C2D526359E67}">
      <dgm:prSet/>
      <dgm:spPr/>
      <dgm:t>
        <a:bodyPr/>
        <a:lstStyle/>
        <a:p>
          <a:r>
            <a:rPr lang="en-US" b="1" dirty="0"/>
            <a:t>Recent Reforms</a:t>
          </a:r>
          <a:r>
            <a:rPr lang="en-US" dirty="0"/>
            <a:t>:</a:t>
          </a:r>
        </a:p>
      </dgm:t>
    </dgm:pt>
    <dgm:pt modelId="{7DFE2AC5-0C48-4965-AF92-7162B5825CE5}" type="parTrans" cxnId="{3A3EDE20-4FA4-43DC-A00B-B101FABA0202}">
      <dgm:prSet/>
      <dgm:spPr/>
      <dgm:t>
        <a:bodyPr/>
        <a:lstStyle/>
        <a:p>
          <a:endParaRPr lang="en-US"/>
        </a:p>
      </dgm:t>
    </dgm:pt>
    <dgm:pt modelId="{7FE759C6-D301-461C-AB4E-445A9C4954B6}" type="sibTrans" cxnId="{3A3EDE20-4FA4-43DC-A00B-B101FABA0202}">
      <dgm:prSet/>
      <dgm:spPr/>
      <dgm:t>
        <a:bodyPr/>
        <a:lstStyle/>
        <a:p>
          <a:endParaRPr lang="en-US"/>
        </a:p>
      </dgm:t>
    </dgm:pt>
    <dgm:pt modelId="{40139AB3-07B3-479A-8179-00E8A09FDA66}">
      <dgm:prSet/>
      <dgm:spPr/>
      <dgm:t>
        <a:bodyPr/>
        <a:lstStyle/>
        <a:p>
          <a:r>
            <a:rPr lang="en-US"/>
            <a:t>The </a:t>
          </a:r>
          <a:r>
            <a:rPr lang="en-US" b="1"/>
            <a:t>Labour Code 2020</a:t>
          </a:r>
          <a:r>
            <a:rPr lang="en-US"/>
            <a:t>: Consolidates and simplifies 29 existing labour laws into four codes:</a:t>
          </a:r>
        </a:p>
      </dgm:t>
    </dgm:pt>
    <dgm:pt modelId="{CE4E0AD9-869B-4D89-80F9-F13FF0D39375}" type="parTrans" cxnId="{26539754-FAFB-48FB-ABA1-E1282E6D74A6}">
      <dgm:prSet/>
      <dgm:spPr/>
      <dgm:t>
        <a:bodyPr/>
        <a:lstStyle/>
        <a:p>
          <a:endParaRPr lang="en-US"/>
        </a:p>
      </dgm:t>
    </dgm:pt>
    <dgm:pt modelId="{4B1B8741-EF98-4370-93D4-AC3C68C14752}" type="sibTrans" cxnId="{26539754-FAFB-48FB-ABA1-E1282E6D74A6}">
      <dgm:prSet/>
      <dgm:spPr/>
      <dgm:t>
        <a:bodyPr/>
        <a:lstStyle/>
        <a:p>
          <a:endParaRPr lang="en-US"/>
        </a:p>
      </dgm:t>
    </dgm:pt>
    <dgm:pt modelId="{7CAC0F62-64C1-467E-8E50-1F6E33788137}">
      <dgm:prSet/>
      <dgm:spPr/>
      <dgm:t>
        <a:bodyPr/>
        <a:lstStyle/>
        <a:p>
          <a:r>
            <a:rPr lang="en-US" b="1"/>
            <a:t>Wages Code</a:t>
          </a:r>
          <a:endParaRPr lang="en-US"/>
        </a:p>
      </dgm:t>
    </dgm:pt>
    <dgm:pt modelId="{1801E387-1B83-4777-99A4-359B534B48CA}" type="parTrans" cxnId="{57811E4B-46D4-43F1-BA09-6DAD33BD2446}">
      <dgm:prSet/>
      <dgm:spPr/>
      <dgm:t>
        <a:bodyPr/>
        <a:lstStyle/>
        <a:p>
          <a:endParaRPr lang="en-US"/>
        </a:p>
      </dgm:t>
    </dgm:pt>
    <dgm:pt modelId="{3102DE3D-4668-4A18-B5F7-843264BE24A4}" type="sibTrans" cxnId="{57811E4B-46D4-43F1-BA09-6DAD33BD2446}">
      <dgm:prSet/>
      <dgm:spPr/>
      <dgm:t>
        <a:bodyPr/>
        <a:lstStyle/>
        <a:p>
          <a:endParaRPr lang="en-US"/>
        </a:p>
      </dgm:t>
    </dgm:pt>
    <dgm:pt modelId="{FFA25586-26E7-495A-B147-55FDD1B6DC82}">
      <dgm:prSet/>
      <dgm:spPr/>
      <dgm:t>
        <a:bodyPr/>
        <a:lstStyle/>
        <a:p>
          <a:r>
            <a:rPr lang="en-US" b="1"/>
            <a:t>Industrial Relations Code</a:t>
          </a:r>
          <a:endParaRPr lang="en-US"/>
        </a:p>
      </dgm:t>
    </dgm:pt>
    <dgm:pt modelId="{6AC85D3D-1526-42C3-87F8-AC926A37D3DC}" type="parTrans" cxnId="{612A40C7-EE7D-44D8-ADF9-071651690BDC}">
      <dgm:prSet/>
      <dgm:spPr/>
      <dgm:t>
        <a:bodyPr/>
        <a:lstStyle/>
        <a:p>
          <a:endParaRPr lang="en-US"/>
        </a:p>
      </dgm:t>
    </dgm:pt>
    <dgm:pt modelId="{D3F5B7E0-58EB-49AE-BB8E-D832D332C72D}" type="sibTrans" cxnId="{612A40C7-EE7D-44D8-ADF9-071651690BDC}">
      <dgm:prSet/>
      <dgm:spPr/>
      <dgm:t>
        <a:bodyPr/>
        <a:lstStyle/>
        <a:p>
          <a:endParaRPr lang="en-US"/>
        </a:p>
      </dgm:t>
    </dgm:pt>
    <dgm:pt modelId="{62A2132A-38E6-4F66-AA6E-29D57CB6AE1E}">
      <dgm:prSet/>
      <dgm:spPr/>
      <dgm:t>
        <a:bodyPr/>
        <a:lstStyle/>
        <a:p>
          <a:r>
            <a:rPr lang="en-US" b="1"/>
            <a:t>Social Security Code</a:t>
          </a:r>
          <a:endParaRPr lang="en-US"/>
        </a:p>
      </dgm:t>
    </dgm:pt>
    <dgm:pt modelId="{1824DF1A-8E39-48B5-86AB-3D3CECE8BE06}" type="parTrans" cxnId="{3FF6ACE8-AC35-4C83-9154-58BD55D555F4}">
      <dgm:prSet/>
      <dgm:spPr/>
      <dgm:t>
        <a:bodyPr/>
        <a:lstStyle/>
        <a:p>
          <a:endParaRPr lang="en-US"/>
        </a:p>
      </dgm:t>
    </dgm:pt>
    <dgm:pt modelId="{6167A0F3-B609-4206-A391-51C56DB1FC03}" type="sibTrans" cxnId="{3FF6ACE8-AC35-4C83-9154-58BD55D555F4}">
      <dgm:prSet/>
      <dgm:spPr/>
      <dgm:t>
        <a:bodyPr/>
        <a:lstStyle/>
        <a:p>
          <a:endParaRPr lang="en-US"/>
        </a:p>
      </dgm:t>
    </dgm:pt>
    <dgm:pt modelId="{40B6ACAD-0370-4B1B-ADB4-4DECD5D63CBC}">
      <dgm:prSet/>
      <dgm:spPr/>
      <dgm:t>
        <a:bodyPr/>
        <a:lstStyle/>
        <a:p>
          <a:r>
            <a:rPr lang="en-US" b="1"/>
            <a:t>Occupational Safety, Health, and Working Conditions Code</a:t>
          </a:r>
          <a:endParaRPr lang="en-US"/>
        </a:p>
      </dgm:t>
    </dgm:pt>
    <dgm:pt modelId="{1AB2DA60-51E8-4B5B-A398-502B0C0AEED3}" type="parTrans" cxnId="{804DBA13-A23B-4B37-A715-74DED84A6E4D}">
      <dgm:prSet/>
      <dgm:spPr/>
      <dgm:t>
        <a:bodyPr/>
        <a:lstStyle/>
        <a:p>
          <a:endParaRPr lang="en-US"/>
        </a:p>
      </dgm:t>
    </dgm:pt>
    <dgm:pt modelId="{F489DD45-ABD9-4185-BDA2-74D55088AC97}" type="sibTrans" cxnId="{804DBA13-A23B-4B37-A715-74DED84A6E4D}">
      <dgm:prSet/>
      <dgm:spPr/>
      <dgm:t>
        <a:bodyPr/>
        <a:lstStyle/>
        <a:p>
          <a:endParaRPr lang="en-US"/>
        </a:p>
      </dgm:t>
    </dgm:pt>
    <dgm:pt modelId="{FD040A5C-2C20-415F-9219-DAB06C6B9450}">
      <dgm:prSet/>
      <dgm:spPr/>
      <dgm:t>
        <a:bodyPr/>
        <a:lstStyle/>
        <a:p>
          <a:r>
            <a:rPr lang="en-US" b="1"/>
            <a:t>Future of Labour Laws</a:t>
          </a:r>
          <a:r>
            <a:rPr lang="en-US"/>
            <a:t>:</a:t>
          </a:r>
        </a:p>
      </dgm:t>
    </dgm:pt>
    <dgm:pt modelId="{C079E9DB-7B74-4486-ABA8-15438A24A8BB}" type="parTrans" cxnId="{CC056C82-35E7-482C-9892-A4D4F2F6A672}">
      <dgm:prSet/>
      <dgm:spPr/>
      <dgm:t>
        <a:bodyPr/>
        <a:lstStyle/>
        <a:p>
          <a:endParaRPr lang="en-US"/>
        </a:p>
      </dgm:t>
    </dgm:pt>
    <dgm:pt modelId="{C120DCF6-DE25-492D-8A8A-4055CB29A2E9}" type="sibTrans" cxnId="{CC056C82-35E7-482C-9892-A4D4F2F6A672}">
      <dgm:prSet/>
      <dgm:spPr/>
      <dgm:t>
        <a:bodyPr/>
        <a:lstStyle/>
        <a:p>
          <a:endParaRPr lang="en-US"/>
        </a:p>
      </dgm:t>
    </dgm:pt>
    <dgm:pt modelId="{5914D750-AEF1-47C0-8021-995A0A8B3067}">
      <dgm:prSet/>
      <dgm:spPr/>
      <dgm:t>
        <a:bodyPr/>
        <a:lstStyle/>
        <a:p>
          <a:r>
            <a:rPr lang="en-US"/>
            <a:t>Focus on improving compliance, enhancing workers' rights, and addressing issues like gig economy workers and automation impacts.</a:t>
          </a:r>
        </a:p>
      </dgm:t>
    </dgm:pt>
    <dgm:pt modelId="{801BFDCF-D3A3-416C-B6D3-FC90E68F1A51}" type="parTrans" cxnId="{F9E04561-E189-4492-9A30-CEA21D628FAD}">
      <dgm:prSet/>
      <dgm:spPr/>
      <dgm:t>
        <a:bodyPr/>
        <a:lstStyle/>
        <a:p>
          <a:endParaRPr lang="en-US"/>
        </a:p>
      </dgm:t>
    </dgm:pt>
    <dgm:pt modelId="{0DAB93A3-8860-42F0-915D-381A86034E6E}" type="sibTrans" cxnId="{F9E04561-E189-4492-9A30-CEA21D628FAD}">
      <dgm:prSet/>
      <dgm:spPr/>
      <dgm:t>
        <a:bodyPr/>
        <a:lstStyle/>
        <a:p>
          <a:endParaRPr lang="en-US"/>
        </a:p>
      </dgm:t>
    </dgm:pt>
    <dgm:pt modelId="{BE6106C7-E0CE-495E-A2B6-D0F562A2C929}" type="pres">
      <dgm:prSet presAssocID="{B0D06584-DD6E-4F2C-AC6A-369CD27834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36D59EE-6F29-4431-822E-99E3E31B7F88}" type="pres">
      <dgm:prSet presAssocID="{8BA56099-9669-4BE8-95C2-C2D526359E67}" presName="hierRoot1" presStyleCnt="0"/>
      <dgm:spPr/>
    </dgm:pt>
    <dgm:pt modelId="{9322DBE0-668C-4815-AB83-7FD00D5BA3E1}" type="pres">
      <dgm:prSet presAssocID="{8BA56099-9669-4BE8-95C2-C2D526359E67}" presName="composite" presStyleCnt="0"/>
      <dgm:spPr/>
    </dgm:pt>
    <dgm:pt modelId="{B447D7C0-5116-4677-A973-D98A2CDCC479}" type="pres">
      <dgm:prSet presAssocID="{8BA56099-9669-4BE8-95C2-C2D526359E67}" presName="background" presStyleLbl="node0" presStyleIdx="0" presStyleCnt="2"/>
      <dgm:spPr/>
    </dgm:pt>
    <dgm:pt modelId="{31C0527B-2CC1-461C-9A79-75490EE2FB5C}" type="pres">
      <dgm:prSet presAssocID="{8BA56099-9669-4BE8-95C2-C2D526359E67}" presName="text" presStyleLbl="fgAcc0" presStyleIdx="0" presStyleCnt="2" custLinFactNeighborX="-85660" custLinFactNeighborY="-16763">
        <dgm:presLayoutVars>
          <dgm:chPref val="3"/>
        </dgm:presLayoutVars>
      </dgm:prSet>
      <dgm:spPr/>
    </dgm:pt>
    <dgm:pt modelId="{CA1519B5-EFDF-420F-98A4-39A3E3BCFDE4}" type="pres">
      <dgm:prSet presAssocID="{8BA56099-9669-4BE8-95C2-C2D526359E67}" presName="hierChild2" presStyleCnt="0"/>
      <dgm:spPr/>
    </dgm:pt>
    <dgm:pt modelId="{FE08F53C-B869-41A3-8052-549D2D9C948D}" type="pres">
      <dgm:prSet presAssocID="{CE4E0AD9-869B-4D89-80F9-F13FF0D39375}" presName="Name10" presStyleLbl="parChTrans1D2" presStyleIdx="0" presStyleCnt="2"/>
      <dgm:spPr/>
    </dgm:pt>
    <dgm:pt modelId="{BFDB8BC1-DF28-4400-961A-F6FB826C643A}" type="pres">
      <dgm:prSet presAssocID="{40139AB3-07B3-479A-8179-00E8A09FDA66}" presName="hierRoot2" presStyleCnt="0"/>
      <dgm:spPr/>
    </dgm:pt>
    <dgm:pt modelId="{C8A79C4B-7B64-4B09-88E6-50473A662C75}" type="pres">
      <dgm:prSet presAssocID="{40139AB3-07B3-479A-8179-00E8A09FDA66}" presName="composite2" presStyleCnt="0"/>
      <dgm:spPr/>
    </dgm:pt>
    <dgm:pt modelId="{210A3429-48A0-42F4-98B5-8B74F41B086C}" type="pres">
      <dgm:prSet presAssocID="{40139AB3-07B3-479A-8179-00E8A09FDA66}" presName="background2" presStyleLbl="node2" presStyleIdx="0" presStyleCnt="2"/>
      <dgm:spPr/>
    </dgm:pt>
    <dgm:pt modelId="{EC518C5D-33D5-42BA-B1DB-F54D9B0C5120}" type="pres">
      <dgm:prSet presAssocID="{40139AB3-07B3-479A-8179-00E8A09FDA66}" presName="text2" presStyleLbl="fgAcc2" presStyleIdx="0" presStyleCnt="2" custLinFactNeighborX="-85660" custLinFactNeighborY="-16763">
        <dgm:presLayoutVars>
          <dgm:chPref val="3"/>
        </dgm:presLayoutVars>
      </dgm:prSet>
      <dgm:spPr/>
    </dgm:pt>
    <dgm:pt modelId="{6ADCCC67-5DE6-494B-9670-8968A245B8BC}" type="pres">
      <dgm:prSet presAssocID="{40139AB3-07B3-479A-8179-00E8A09FDA66}" presName="hierChild3" presStyleCnt="0"/>
      <dgm:spPr/>
    </dgm:pt>
    <dgm:pt modelId="{2C53F3F9-C617-4E42-A055-9F3F634E8F0E}" type="pres">
      <dgm:prSet presAssocID="{1801E387-1B83-4777-99A4-359B534B48CA}" presName="Name17" presStyleLbl="parChTrans1D3" presStyleIdx="0" presStyleCnt="4"/>
      <dgm:spPr/>
    </dgm:pt>
    <dgm:pt modelId="{E01CFE14-4262-4EBD-B177-6BC4BB9AD2EB}" type="pres">
      <dgm:prSet presAssocID="{7CAC0F62-64C1-467E-8E50-1F6E33788137}" presName="hierRoot3" presStyleCnt="0"/>
      <dgm:spPr/>
    </dgm:pt>
    <dgm:pt modelId="{C30DB10A-223D-4AFF-A6AC-16C00F432FF4}" type="pres">
      <dgm:prSet presAssocID="{7CAC0F62-64C1-467E-8E50-1F6E33788137}" presName="composite3" presStyleCnt="0"/>
      <dgm:spPr/>
    </dgm:pt>
    <dgm:pt modelId="{2C9E1C87-2683-4DC2-8769-37F3AF8CD0B6}" type="pres">
      <dgm:prSet presAssocID="{7CAC0F62-64C1-467E-8E50-1F6E33788137}" presName="background3" presStyleLbl="node3" presStyleIdx="0" presStyleCnt="4"/>
      <dgm:spPr/>
    </dgm:pt>
    <dgm:pt modelId="{15C8A052-B5A4-4FAB-9A38-119D0FA9AC18}" type="pres">
      <dgm:prSet presAssocID="{7CAC0F62-64C1-467E-8E50-1F6E33788137}" presName="text3" presStyleLbl="fgAcc3" presStyleIdx="0" presStyleCnt="4" custLinFactNeighborX="-85660" custLinFactNeighborY="-16763">
        <dgm:presLayoutVars>
          <dgm:chPref val="3"/>
        </dgm:presLayoutVars>
      </dgm:prSet>
      <dgm:spPr/>
    </dgm:pt>
    <dgm:pt modelId="{AFA7FA32-8C9B-45F6-922F-9FEA1BCD43E3}" type="pres">
      <dgm:prSet presAssocID="{7CAC0F62-64C1-467E-8E50-1F6E33788137}" presName="hierChild4" presStyleCnt="0"/>
      <dgm:spPr/>
    </dgm:pt>
    <dgm:pt modelId="{C2CF313D-EF9F-46F9-94A0-7994A37489A2}" type="pres">
      <dgm:prSet presAssocID="{6AC85D3D-1526-42C3-87F8-AC926A37D3DC}" presName="Name17" presStyleLbl="parChTrans1D3" presStyleIdx="1" presStyleCnt="4"/>
      <dgm:spPr/>
    </dgm:pt>
    <dgm:pt modelId="{DD72487C-B19E-4D95-A0E3-DD9E3EB99B3C}" type="pres">
      <dgm:prSet presAssocID="{FFA25586-26E7-495A-B147-55FDD1B6DC82}" presName="hierRoot3" presStyleCnt="0"/>
      <dgm:spPr/>
    </dgm:pt>
    <dgm:pt modelId="{B39CDB6E-0F26-47DF-8A00-E0CC78606CE0}" type="pres">
      <dgm:prSet presAssocID="{FFA25586-26E7-495A-B147-55FDD1B6DC82}" presName="composite3" presStyleCnt="0"/>
      <dgm:spPr/>
    </dgm:pt>
    <dgm:pt modelId="{05759456-A29A-47DA-B245-0C6B22C19640}" type="pres">
      <dgm:prSet presAssocID="{FFA25586-26E7-495A-B147-55FDD1B6DC82}" presName="background3" presStyleLbl="node3" presStyleIdx="1" presStyleCnt="4"/>
      <dgm:spPr/>
    </dgm:pt>
    <dgm:pt modelId="{27C1B779-0F37-4050-9B4B-375345733BD8}" type="pres">
      <dgm:prSet presAssocID="{FFA25586-26E7-495A-B147-55FDD1B6DC82}" presName="text3" presStyleLbl="fgAcc3" presStyleIdx="1" presStyleCnt="4" custLinFactNeighborX="-85660" custLinFactNeighborY="-16763">
        <dgm:presLayoutVars>
          <dgm:chPref val="3"/>
        </dgm:presLayoutVars>
      </dgm:prSet>
      <dgm:spPr/>
    </dgm:pt>
    <dgm:pt modelId="{882B70CF-3972-434B-8DC9-33B2BB6F84D3}" type="pres">
      <dgm:prSet presAssocID="{FFA25586-26E7-495A-B147-55FDD1B6DC82}" presName="hierChild4" presStyleCnt="0"/>
      <dgm:spPr/>
    </dgm:pt>
    <dgm:pt modelId="{966AD129-31EE-4346-BE0A-3C4202F2045C}" type="pres">
      <dgm:prSet presAssocID="{1824DF1A-8E39-48B5-86AB-3D3CECE8BE06}" presName="Name17" presStyleLbl="parChTrans1D3" presStyleIdx="2" presStyleCnt="4"/>
      <dgm:spPr/>
    </dgm:pt>
    <dgm:pt modelId="{A7993440-71AD-4C94-B61C-40E0EB2EE1CD}" type="pres">
      <dgm:prSet presAssocID="{62A2132A-38E6-4F66-AA6E-29D57CB6AE1E}" presName="hierRoot3" presStyleCnt="0"/>
      <dgm:spPr/>
    </dgm:pt>
    <dgm:pt modelId="{0DEDC2D1-0AA9-4206-B81F-96C7BD2F2290}" type="pres">
      <dgm:prSet presAssocID="{62A2132A-38E6-4F66-AA6E-29D57CB6AE1E}" presName="composite3" presStyleCnt="0"/>
      <dgm:spPr/>
    </dgm:pt>
    <dgm:pt modelId="{A8B4253A-4B3B-47B1-A790-9957869E7B68}" type="pres">
      <dgm:prSet presAssocID="{62A2132A-38E6-4F66-AA6E-29D57CB6AE1E}" presName="background3" presStyleLbl="node3" presStyleIdx="2" presStyleCnt="4"/>
      <dgm:spPr/>
    </dgm:pt>
    <dgm:pt modelId="{15DE8F7C-332E-4FA2-9980-C2BD3B7291AF}" type="pres">
      <dgm:prSet presAssocID="{62A2132A-38E6-4F66-AA6E-29D57CB6AE1E}" presName="text3" presStyleLbl="fgAcc3" presStyleIdx="2" presStyleCnt="4" custLinFactNeighborX="-85660" custLinFactNeighborY="-16763">
        <dgm:presLayoutVars>
          <dgm:chPref val="3"/>
        </dgm:presLayoutVars>
      </dgm:prSet>
      <dgm:spPr/>
    </dgm:pt>
    <dgm:pt modelId="{62983588-2DE1-49F6-93E8-DBF561C3DDA6}" type="pres">
      <dgm:prSet presAssocID="{62A2132A-38E6-4F66-AA6E-29D57CB6AE1E}" presName="hierChild4" presStyleCnt="0"/>
      <dgm:spPr/>
    </dgm:pt>
    <dgm:pt modelId="{C826C4E4-95FE-4866-BFAF-0F6BC3253103}" type="pres">
      <dgm:prSet presAssocID="{1AB2DA60-51E8-4B5B-A398-502B0C0AEED3}" presName="Name17" presStyleLbl="parChTrans1D3" presStyleIdx="3" presStyleCnt="4"/>
      <dgm:spPr/>
    </dgm:pt>
    <dgm:pt modelId="{C464F654-5623-4B7A-9D88-9EDB6B7825DD}" type="pres">
      <dgm:prSet presAssocID="{40B6ACAD-0370-4B1B-ADB4-4DECD5D63CBC}" presName="hierRoot3" presStyleCnt="0"/>
      <dgm:spPr/>
    </dgm:pt>
    <dgm:pt modelId="{7AE6361A-9324-4BE2-B4C2-6BC2FE4025F8}" type="pres">
      <dgm:prSet presAssocID="{40B6ACAD-0370-4B1B-ADB4-4DECD5D63CBC}" presName="composite3" presStyleCnt="0"/>
      <dgm:spPr/>
    </dgm:pt>
    <dgm:pt modelId="{C4184705-983E-49F9-A07E-C67AA4F5FAEB}" type="pres">
      <dgm:prSet presAssocID="{40B6ACAD-0370-4B1B-ADB4-4DECD5D63CBC}" presName="background3" presStyleLbl="node3" presStyleIdx="3" presStyleCnt="4"/>
      <dgm:spPr/>
    </dgm:pt>
    <dgm:pt modelId="{DDD1B6CF-A1BB-4506-A0DB-12282AC52935}" type="pres">
      <dgm:prSet presAssocID="{40B6ACAD-0370-4B1B-ADB4-4DECD5D63CBC}" presName="text3" presStyleLbl="fgAcc3" presStyleIdx="3" presStyleCnt="4" custLinFactNeighborX="-85660" custLinFactNeighborY="-16763">
        <dgm:presLayoutVars>
          <dgm:chPref val="3"/>
        </dgm:presLayoutVars>
      </dgm:prSet>
      <dgm:spPr/>
    </dgm:pt>
    <dgm:pt modelId="{524FD774-A6FF-4458-8556-1613B1F309ED}" type="pres">
      <dgm:prSet presAssocID="{40B6ACAD-0370-4B1B-ADB4-4DECD5D63CBC}" presName="hierChild4" presStyleCnt="0"/>
      <dgm:spPr/>
    </dgm:pt>
    <dgm:pt modelId="{A27B8803-39E9-4C97-BA06-53D71C07E8AB}" type="pres">
      <dgm:prSet presAssocID="{FD040A5C-2C20-415F-9219-DAB06C6B9450}" presName="hierRoot1" presStyleCnt="0"/>
      <dgm:spPr/>
    </dgm:pt>
    <dgm:pt modelId="{9BBBA84A-6F06-4CC4-89BA-C3CA09420196}" type="pres">
      <dgm:prSet presAssocID="{FD040A5C-2C20-415F-9219-DAB06C6B9450}" presName="composite" presStyleCnt="0"/>
      <dgm:spPr/>
    </dgm:pt>
    <dgm:pt modelId="{7DECFA1F-4CCB-457B-BF5C-D585289D12B4}" type="pres">
      <dgm:prSet presAssocID="{FD040A5C-2C20-415F-9219-DAB06C6B9450}" presName="background" presStyleLbl="node0" presStyleIdx="1" presStyleCnt="2"/>
      <dgm:spPr/>
    </dgm:pt>
    <dgm:pt modelId="{0C360234-E27C-4EF0-BFD4-1D6AE85975E5}" type="pres">
      <dgm:prSet presAssocID="{FD040A5C-2C20-415F-9219-DAB06C6B9450}" presName="text" presStyleLbl="fgAcc0" presStyleIdx="1" presStyleCnt="2" custLinFactX="35660" custLinFactNeighborX="100000" custLinFactNeighborY="53497">
        <dgm:presLayoutVars>
          <dgm:chPref val="3"/>
        </dgm:presLayoutVars>
      </dgm:prSet>
      <dgm:spPr/>
    </dgm:pt>
    <dgm:pt modelId="{5CA4165D-A601-43A5-B57E-75F652BBF706}" type="pres">
      <dgm:prSet presAssocID="{FD040A5C-2C20-415F-9219-DAB06C6B9450}" presName="hierChild2" presStyleCnt="0"/>
      <dgm:spPr/>
    </dgm:pt>
    <dgm:pt modelId="{DBED0F67-A1E1-42DF-8014-AC6961F40F95}" type="pres">
      <dgm:prSet presAssocID="{801BFDCF-D3A3-416C-B6D3-FC90E68F1A51}" presName="Name10" presStyleLbl="parChTrans1D2" presStyleIdx="1" presStyleCnt="2"/>
      <dgm:spPr/>
    </dgm:pt>
    <dgm:pt modelId="{BA830874-521A-497E-A23F-8B32AA74AA6B}" type="pres">
      <dgm:prSet presAssocID="{5914D750-AEF1-47C0-8021-995A0A8B3067}" presName="hierRoot2" presStyleCnt="0"/>
      <dgm:spPr/>
    </dgm:pt>
    <dgm:pt modelId="{3A7B18E1-FA6B-4224-99D8-84362248DCF8}" type="pres">
      <dgm:prSet presAssocID="{5914D750-AEF1-47C0-8021-995A0A8B3067}" presName="composite2" presStyleCnt="0"/>
      <dgm:spPr/>
    </dgm:pt>
    <dgm:pt modelId="{4F343D04-A9D6-4A05-BABB-CC7CB5544040}" type="pres">
      <dgm:prSet presAssocID="{5914D750-AEF1-47C0-8021-995A0A8B3067}" presName="background2" presStyleLbl="node2" presStyleIdx="1" presStyleCnt="2"/>
      <dgm:spPr/>
    </dgm:pt>
    <dgm:pt modelId="{FB795175-DBF5-426C-8242-C416783388EF}" type="pres">
      <dgm:prSet presAssocID="{5914D750-AEF1-47C0-8021-995A0A8B3067}" presName="text2" presStyleLbl="fgAcc2" presStyleIdx="1" presStyleCnt="2" custLinFactX="35660" custLinFactNeighborX="100000" custLinFactNeighborY="53497">
        <dgm:presLayoutVars>
          <dgm:chPref val="3"/>
        </dgm:presLayoutVars>
      </dgm:prSet>
      <dgm:spPr/>
    </dgm:pt>
    <dgm:pt modelId="{B6D5BC33-6EF7-4DBC-BFC6-054B36629B91}" type="pres">
      <dgm:prSet presAssocID="{5914D750-AEF1-47C0-8021-995A0A8B3067}" presName="hierChild3" presStyleCnt="0"/>
      <dgm:spPr/>
    </dgm:pt>
  </dgm:ptLst>
  <dgm:cxnLst>
    <dgm:cxn modelId="{78922B06-A039-401B-B118-2724CEB818E6}" type="presOf" srcId="{1AB2DA60-51E8-4B5B-A398-502B0C0AEED3}" destId="{C826C4E4-95FE-4866-BFAF-0F6BC3253103}" srcOrd="0" destOrd="0" presId="urn:microsoft.com/office/officeart/2005/8/layout/hierarchy1"/>
    <dgm:cxn modelId="{90E05B11-8EAE-415D-8C36-282647010EEF}" type="presOf" srcId="{5914D750-AEF1-47C0-8021-995A0A8B3067}" destId="{FB795175-DBF5-426C-8242-C416783388EF}" srcOrd="0" destOrd="0" presId="urn:microsoft.com/office/officeart/2005/8/layout/hierarchy1"/>
    <dgm:cxn modelId="{804DBA13-A23B-4B37-A715-74DED84A6E4D}" srcId="{40139AB3-07B3-479A-8179-00E8A09FDA66}" destId="{40B6ACAD-0370-4B1B-ADB4-4DECD5D63CBC}" srcOrd="3" destOrd="0" parTransId="{1AB2DA60-51E8-4B5B-A398-502B0C0AEED3}" sibTransId="{F489DD45-ABD9-4185-BDA2-74D55088AC97}"/>
    <dgm:cxn modelId="{AE613817-E011-4EFE-9537-B2C104F78B5B}" type="presOf" srcId="{40B6ACAD-0370-4B1B-ADB4-4DECD5D63CBC}" destId="{DDD1B6CF-A1BB-4506-A0DB-12282AC52935}" srcOrd="0" destOrd="0" presId="urn:microsoft.com/office/officeart/2005/8/layout/hierarchy1"/>
    <dgm:cxn modelId="{3A3EDE20-4FA4-43DC-A00B-B101FABA0202}" srcId="{B0D06584-DD6E-4F2C-AC6A-369CD278344C}" destId="{8BA56099-9669-4BE8-95C2-C2D526359E67}" srcOrd="0" destOrd="0" parTransId="{7DFE2AC5-0C48-4965-AF92-7162B5825CE5}" sibTransId="{7FE759C6-D301-461C-AB4E-445A9C4954B6}"/>
    <dgm:cxn modelId="{EDD55129-7841-4257-87D6-C70FB516BDEA}" type="presOf" srcId="{B0D06584-DD6E-4F2C-AC6A-369CD278344C}" destId="{BE6106C7-E0CE-495E-A2B6-D0F562A2C929}" srcOrd="0" destOrd="0" presId="urn:microsoft.com/office/officeart/2005/8/layout/hierarchy1"/>
    <dgm:cxn modelId="{FC7D9A2F-C9FE-4272-853C-A3393A4CA1B5}" type="presOf" srcId="{801BFDCF-D3A3-416C-B6D3-FC90E68F1A51}" destId="{DBED0F67-A1E1-42DF-8014-AC6961F40F95}" srcOrd="0" destOrd="0" presId="urn:microsoft.com/office/officeart/2005/8/layout/hierarchy1"/>
    <dgm:cxn modelId="{92494136-B354-4473-9424-BC808A6C0616}" type="presOf" srcId="{CE4E0AD9-869B-4D89-80F9-F13FF0D39375}" destId="{FE08F53C-B869-41A3-8052-549D2D9C948D}" srcOrd="0" destOrd="0" presId="urn:microsoft.com/office/officeart/2005/8/layout/hierarchy1"/>
    <dgm:cxn modelId="{E6352539-16BC-485D-87E0-70B90F4C4157}" type="presOf" srcId="{7CAC0F62-64C1-467E-8E50-1F6E33788137}" destId="{15C8A052-B5A4-4FAB-9A38-119D0FA9AC18}" srcOrd="0" destOrd="0" presId="urn:microsoft.com/office/officeart/2005/8/layout/hierarchy1"/>
    <dgm:cxn modelId="{F9E04561-E189-4492-9A30-CEA21D628FAD}" srcId="{FD040A5C-2C20-415F-9219-DAB06C6B9450}" destId="{5914D750-AEF1-47C0-8021-995A0A8B3067}" srcOrd="0" destOrd="0" parTransId="{801BFDCF-D3A3-416C-B6D3-FC90E68F1A51}" sibTransId="{0DAB93A3-8860-42F0-915D-381A86034E6E}"/>
    <dgm:cxn modelId="{57811E4B-46D4-43F1-BA09-6DAD33BD2446}" srcId="{40139AB3-07B3-479A-8179-00E8A09FDA66}" destId="{7CAC0F62-64C1-467E-8E50-1F6E33788137}" srcOrd="0" destOrd="0" parTransId="{1801E387-1B83-4777-99A4-359B534B48CA}" sibTransId="{3102DE3D-4668-4A18-B5F7-843264BE24A4}"/>
    <dgm:cxn modelId="{26539754-FAFB-48FB-ABA1-E1282E6D74A6}" srcId="{8BA56099-9669-4BE8-95C2-C2D526359E67}" destId="{40139AB3-07B3-479A-8179-00E8A09FDA66}" srcOrd="0" destOrd="0" parTransId="{CE4E0AD9-869B-4D89-80F9-F13FF0D39375}" sibTransId="{4B1B8741-EF98-4370-93D4-AC3C68C14752}"/>
    <dgm:cxn modelId="{2D9BD975-736B-4609-B3AE-07BEE7133ADC}" type="presOf" srcId="{1824DF1A-8E39-48B5-86AB-3D3CECE8BE06}" destId="{966AD129-31EE-4346-BE0A-3C4202F2045C}" srcOrd="0" destOrd="0" presId="urn:microsoft.com/office/officeart/2005/8/layout/hierarchy1"/>
    <dgm:cxn modelId="{A505B17B-0C9D-400A-BCE4-F0DA1E21C24C}" type="presOf" srcId="{FD040A5C-2C20-415F-9219-DAB06C6B9450}" destId="{0C360234-E27C-4EF0-BFD4-1D6AE85975E5}" srcOrd="0" destOrd="0" presId="urn:microsoft.com/office/officeart/2005/8/layout/hierarchy1"/>
    <dgm:cxn modelId="{CC056C82-35E7-482C-9892-A4D4F2F6A672}" srcId="{B0D06584-DD6E-4F2C-AC6A-369CD278344C}" destId="{FD040A5C-2C20-415F-9219-DAB06C6B9450}" srcOrd="1" destOrd="0" parTransId="{C079E9DB-7B74-4486-ABA8-15438A24A8BB}" sibTransId="{C120DCF6-DE25-492D-8A8A-4055CB29A2E9}"/>
    <dgm:cxn modelId="{F85B7D82-1985-43DD-AE94-7B4308252B03}" type="presOf" srcId="{FFA25586-26E7-495A-B147-55FDD1B6DC82}" destId="{27C1B779-0F37-4050-9B4B-375345733BD8}" srcOrd="0" destOrd="0" presId="urn:microsoft.com/office/officeart/2005/8/layout/hierarchy1"/>
    <dgm:cxn modelId="{40371EAB-1F41-475D-B8C4-FEBB29F1993C}" type="presOf" srcId="{1801E387-1B83-4777-99A4-359B534B48CA}" destId="{2C53F3F9-C617-4E42-A055-9F3F634E8F0E}" srcOrd="0" destOrd="0" presId="urn:microsoft.com/office/officeart/2005/8/layout/hierarchy1"/>
    <dgm:cxn modelId="{5FA18CB5-C21D-464D-8742-96F9DDF77BAA}" type="presOf" srcId="{6AC85D3D-1526-42C3-87F8-AC926A37D3DC}" destId="{C2CF313D-EF9F-46F9-94A0-7994A37489A2}" srcOrd="0" destOrd="0" presId="urn:microsoft.com/office/officeart/2005/8/layout/hierarchy1"/>
    <dgm:cxn modelId="{612A40C7-EE7D-44D8-ADF9-071651690BDC}" srcId="{40139AB3-07B3-479A-8179-00E8A09FDA66}" destId="{FFA25586-26E7-495A-B147-55FDD1B6DC82}" srcOrd="1" destOrd="0" parTransId="{6AC85D3D-1526-42C3-87F8-AC926A37D3DC}" sibTransId="{D3F5B7E0-58EB-49AE-BB8E-D832D332C72D}"/>
    <dgm:cxn modelId="{3C0364D0-186B-46C7-886F-5A9953DA81D4}" type="presOf" srcId="{40139AB3-07B3-479A-8179-00E8A09FDA66}" destId="{EC518C5D-33D5-42BA-B1DB-F54D9B0C5120}" srcOrd="0" destOrd="0" presId="urn:microsoft.com/office/officeart/2005/8/layout/hierarchy1"/>
    <dgm:cxn modelId="{A91336DB-2F96-47B4-9234-80B1C0749877}" type="presOf" srcId="{62A2132A-38E6-4F66-AA6E-29D57CB6AE1E}" destId="{15DE8F7C-332E-4FA2-9980-C2BD3B7291AF}" srcOrd="0" destOrd="0" presId="urn:microsoft.com/office/officeart/2005/8/layout/hierarchy1"/>
    <dgm:cxn modelId="{956EE1E3-08F8-4BB3-B93D-8B4B5CEC1FA9}" type="presOf" srcId="{8BA56099-9669-4BE8-95C2-C2D526359E67}" destId="{31C0527B-2CC1-461C-9A79-75490EE2FB5C}" srcOrd="0" destOrd="0" presId="urn:microsoft.com/office/officeart/2005/8/layout/hierarchy1"/>
    <dgm:cxn modelId="{3FF6ACE8-AC35-4C83-9154-58BD55D555F4}" srcId="{40139AB3-07B3-479A-8179-00E8A09FDA66}" destId="{62A2132A-38E6-4F66-AA6E-29D57CB6AE1E}" srcOrd="2" destOrd="0" parTransId="{1824DF1A-8E39-48B5-86AB-3D3CECE8BE06}" sibTransId="{6167A0F3-B609-4206-A391-51C56DB1FC03}"/>
    <dgm:cxn modelId="{973A62D6-1CD6-4C19-B560-A617F89388FE}" type="presParOf" srcId="{BE6106C7-E0CE-495E-A2B6-D0F562A2C929}" destId="{036D59EE-6F29-4431-822E-99E3E31B7F88}" srcOrd="0" destOrd="0" presId="urn:microsoft.com/office/officeart/2005/8/layout/hierarchy1"/>
    <dgm:cxn modelId="{80F07D09-0C29-4C7E-9D24-322C929EC25F}" type="presParOf" srcId="{036D59EE-6F29-4431-822E-99E3E31B7F88}" destId="{9322DBE0-668C-4815-AB83-7FD00D5BA3E1}" srcOrd="0" destOrd="0" presId="urn:microsoft.com/office/officeart/2005/8/layout/hierarchy1"/>
    <dgm:cxn modelId="{6A45685D-BA64-422C-8D53-A5C1E86726FE}" type="presParOf" srcId="{9322DBE0-668C-4815-AB83-7FD00D5BA3E1}" destId="{B447D7C0-5116-4677-A973-D98A2CDCC479}" srcOrd="0" destOrd="0" presId="urn:microsoft.com/office/officeart/2005/8/layout/hierarchy1"/>
    <dgm:cxn modelId="{2C742BD8-420A-445A-A530-A9E4EAB3D5E2}" type="presParOf" srcId="{9322DBE0-668C-4815-AB83-7FD00D5BA3E1}" destId="{31C0527B-2CC1-461C-9A79-75490EE2FB5C}" srcOrd="1" destOrd="0" presId="urn:microsoft.com/office/officeart/2005/8/layout/hierarchy1"/>
    <dgm:cxn modelId="{4CFC735C-3BE9-4C27-B303-9774B2F1DAA9}" type="presParOf" srcId="{036D59EE-6F29-4431-822E-99E3E31B7F88}" destId="{CA1519B5-EFDF-420F-98A4-39A3E3BCFDE4}" srcOrd="1" destOrd="0" presId="urn:microsoft.com/office/officeart/2005/8/layout/hierarchy1"/>
    <dgm:cxn modelId="{A09A3055-2827-4392-A462-FEEB7A6EB0C5}" type="presParOf" srcId="{CA1519B5-EFDF-420F-98A4-39A3E3BCFDE4}" destId="{FE08F53C-B869-41A3-8052-549D2D9C948D}" srcOrd="0" destOrd="0" presId="urn:microsoft.com/office/officeart/2005/8/layout/hierarchy1"/>
    <dgm:cxn modelId="{B0CBAEC3-34DA-49B0-A648-E52A7CBBB55F}" type="presParOf" srcId="{CA1519B5-EFDF-420F-98A4-39A3E3BCFDE4}" destId="{BFDB8BC1-DF28-4400-961A-F6FB826C643A}" srcOrd="1" destOrd="0" presId="urn:microsoft.com/office/officeart/2005/8/layout/hierarchy1"/>
    <dgm:cxn modelId="{0ABEB153-8D22-4E50-9C10-7268662A83B5}" type="presParOf" srcId="{BFDB8BC1-DF28-4400-961A-F6FB826C643A}" destId="{C8A79C4B-7B64-4B09-88E6-50473A662C75}" srcOrd="0" destOrd="0" presId="urn:microsoft.com/office/officeart/2005/8/layout/hierarchy1"/>
    <dgm:cxn modelId="{D080B093-00AF-4FAE-855F-D6382AF5CB3E}" type="presParOf" srcId="{C8A79C4B-7B64-4B09-88E6-50473A662C75}" destId="{210A3429-48A0-42F4-98B5-8B74F41B086C}" srcOrd="0" destOrd="0" presId="urn:microsoft.com/office/officeart/2005/8/layout/hierarchy1"/>
    <dgm:cxn modelId="{615029F5-FF16-4F0E-9BBC-C88E232DA841}" type="presParOf" srcId="{C8A79C4B-7B64-4B09-88E6-50473A662C75}" destId="{EC518C5D-33D5-42BA-B1DB-F54D9B0C5120}" srcOrd="1" destOrd="0" presId="urn:microsoft.com/office/officeart/2005/8/layout/hierarchy1"/>
    <dgm:cxn modelId="{F493431F-BC9D-4000-9404-31FE6A628E69}" type="presParOf" srcId="{BFDB8BC1-DF28-4400-961A-F6FB826C643A}" destId="{6ADCCC67-5DE6-494B-9670-8968A245B8BC}" srcOrd="1" destOrd="0" presId="urn:microsoft.com/office/officeart/2005/8/layout/hierarchy1"/>
    <dgm:cxn modelId="{FE8B459D-B15E-432C-A54D-4055FE30A252}" type="presParOf" srcId="{6ADCCC67-5DE6-494B-9670-8968A245B8BC}" destId="{2C53F3F9-C617-4E42-A055-9F3F634E8F0E}" srcOrd="0" destOrd="0" presId="urn:microsoft.com/office/officeart/2005/8/layout/hierarchy1"/>
    <dgm:cxn modelId="{5E1DA9EC-C316-43DA-960A-3A0A90820536}" type="presParOf" srcId="{6ADCCC67-5DE6-494B-9670-8968A245B8BC}" destId="{E01CFE14-4262-4EBD-B177-6BC4BB9AD2EB}" srcOrd="1" destOrd="0" presId="urn:microsoft.com/office/officeart/2005/8/layout/hierarchy1"/>
    <dgm:cxn modelId="{D26457FB-5FB8-44BA-955E-4AF892EE30F6}" type="presParOf" srcId="{E01CFE14-4262-4EBD-B177-6BC4BB9AD2EB}" destId="{C30DB10A-223D-4AFF-A6AC-16C00F432FF4}" srcOrd="0" destOrd="0" presId="urn:microsoft.com/office/officeart/2005/8/layout/hierarchy1"/>
    <dgm:cxn modelId="{D690C579-56C0-4F12-AD99-6C2FC60E0927}" type="presParOf" srcId="{C30DB10A-223D-4AFF-A6AC-16C00F432FF4}" destId="{2C9E1C87-2683-4DC2-8769-37F3AF8CD0B6}" srcOrd="0" destOrd="0" presId="urn:microsoft.com/office/officeart/2005/8/layout/hierarchy1"/>
    <dgm:cxn modelId="{C194A25D-FE07-40A7-82C8-23C394E259E4}" type="presParOf" srcId="{C30DB10A-223D-4AFF-A6AC-16C00F432FF4}" destId="{15C8A052-B5A4-4FAB-9A38-119D0FA9AC18}" srcOrd="1" destOrd="0" presId="urn:microsoft.com/office/officeart/2005/8/layout/hierarchy1"/>
    <dgm:cxn modelId="{08CBC54C-A2C8-4D0D-BED3-134ACA41DF79}" type="presParOf" srcId="{E01CFE14-4262-4EBD-B177-6BC4BB9AD2EB}" destId="{AFA7FA32-8C9B-45F6-922F-9FEA1BCD43E3}" srcOrd="1" destOrd="0" presId="urn:microsoft.com/office/officeart/2005/8/layout/hierarchy1"/>
    <dgm:cxn modelId="{3CE18C8D-464B-4CB3-AA15-58D606B5AFB3}" type="presParOf" srcId="{6ADCCC67-5DE6-494B-9670-8968A245B8BC}" destId="{C2CF313D-EF9F-46F9-94A0-7994A37489A2}" srcOrd="2" destOrd="0" presId="urn:microsoft.com/office/officeart/2005/8/layout/hierarchy1"/>
    <dgm:cxn modelId="{D24A9E98-AB8F-410E-8EDD-DD6053D9FC1A}" type="presParOf" srcId="{6ADCCC67-5DE6-494B-9670-8968A245B8BC}" destId="{DD72487C-B19E-4D95-A0E3-DD9E3EB99B3C}" srcOrd="3" destOrd="0" presId="urn:microsoft.com/office/officeart/2005/8/layout/hierarchy1"/>
    <dgm:cxn modelId="{7FA96CD3-C60A-4871-B6C6-3BCC8077E89F}" type="presParOf" srcId="{DD72487C-B19E-4D95-A0E3-DD9E3EB99B3C}" destId="{B39CDB6E-0F26-47DF-8A00-E0CC78606CE0}" srcOrd="0" destOrd="0" presId="urn:microsoft.com/office/officeart/2005/8/layout/hierarchy1"/>
    <dgm:cxn modelId="{3CB598C3-7FD0-4C76-9783-01D74D7C342A}" type="presParOf" srcId="{B39CDB6E-0F26-47DF-8A00-E0CC78606CE0}" destId="{05759456-A29A-47DA-B245-0C6B22C19640}" srcOrd="0" destOrd="0" presId="urn:microsoft.com/office/officeart/2005/8/layout/hierarchy1"/>
    <dgm:cxn modelId="{9D62BBF6-E74B-4C25-BC66-74013C034D3A}" type="presParOf" srcId="{B39CDB6E-0F26-47DF-8A00-E0CC78606CE0}" destId="{27C1B779-0F37-4050-9B4B-375345733BD8}" srcOrd="1" destOrd="0" presId="urn:microsoft.com/office/officeart/2005/8/layout/hierarchy1"/>
    <dgm:cxn modelId="{55C99965-95E8-407F-9C21-B5F62711E640}" type="presParOf" srcId="{DD72487C-B19E-4D95-A0E3-DD9E3EB99B3C}" destId="{882B70CF-3972-434B-8DC9-33B2BB6F84D3}" srcOrd="1" destOrd="0" presId="urn:microsoft.com/office/officeart/2005/8/layout/hierarchy1"/>
    <dgm:cxn modelId="{2BCFDE35-4CA7-466B-B279-539C749535A6}" type="presParOf" srcId="{6ADCCC67-5DE6-494B-9670-8968A245B8BC}" destId="{966AD129-31EE-4346-BE0A-3C4202F2045C}" srcOrd="4" destOrd="0" presId="urn:microsoft.com/office/officeart/2005/8/layout/hierarchy1"/>
    <dgm:cxn modelId="{91B74863-03A1-4395-BF6F-DC6C449D9168}" type="presParOf" srcId="{6ADCCC67-5DE6-494B-9670-8968A245B8BC}" destId="{A7993440-71AD-4C94-B61C-40E0EB2EE1CD}" srcOrd="5" destOrd="0" presId="urn:microsoft.com/office/officeart/2005/8/layout/hierarchy1"/>
    <dgm:cxn modelId="{0771DD01-4370-4DF5-9B9B-EFB48D8374EA}" type="presParOf" srcId="{A7993440-71AD-4C94-B61C-40E0EB2EE1CD}" destId="{0DEDC2D1-0AA9-4206-B81F-96C7BD2F2290}" srcOrd="0" destOrd="0" presId="urn:microsoft.com/office/officeart/2005/8/layout/hierarchy1"/>
    <dgm:cxn modelId="{4C9A6CCA-A18A-43E0-9CCE-C266A80672FB}" type="presParOf" srcId="{0DEDC2D1-0AA9-4206-B81F-96C7BD2F2290}" destId="{A8B4253A-4B3B-47B1-A790-9957869E7B68}" srcOrd="0" destOrd="0" presId="urn:microsoft.com/office/officeart/2005/8/layout/hierarchy1"/>
    <dgm:cxn modelId="{047ECAA8-E550-4963-AE4E-5959D6347CA4}" type="presParOf" srcId="{0DEDC2D1-0AA9-4206-B81F-96C7BD2F2290}" destId="{15DE8F7C-332E-4FA2-9980-C2BD3B7291AF}" srcOrd="1" destOrd="0" presId="urn:microsoft.com/office/officeart/2005/8/layout/hierarchy1"/>
    <dgm:cxn modelId="{65A6D073-CCA0-4EEC-AA30-4C817C1A7D2D}" type="presParOf" srcId="{A7993440-71AD-4C94-B61C-40E0EB2EE1CD}" destId="{62983588-2DE1-49F6-93E8-DBF561C3DDA6}" srcOrd="1" destOrd="0" presId="urn:microsoft.com/office/officeart/2005/8/layout/hierarchy1"/>
    <dgm:cxn modelId="{D7F3AC90-15D7-4971-AF25-428BE3ED64CE}" type="presParOf" srcId="{6ADCCC67-5DE6-494B-9670-8968A245B8BC}" destId="{C826C4E4-95FE-4866-BFAF-0F6BC3253103}" srcOrd="6" destOrd="0" presId="urn:microsoft.com/office/officeart/2005/8/layout/hierarchy1"/>
    <dgm:cxn modelId="{36CF48AD-FCEA-4697-9159-3B006BDBCEC4}" type="presParOf" srcId="{6ADCCC67-5DE6-494B-9670-8968A245B8BC}" destId="{C464F654-5623-4B7A-9D88-9EDB6B7825DD}" srcOrd="7" destOrd="0" presId="urn:microsoft.com/office/officeart/2005/8/layout/hierarchy1"/>
    <dgm:cxn modelId="{25C47FD4-58AE-4D73-A375-7EF94D13A2C9}" type="presParOf" srcId="{C464F654-5623-4B7A-9D88-9EDB6B7825DD}" destId="{7AE6361A-9324-4BE2-B4C2-6BC2FE4025F8}" srcOrd="0" destOrd="0" presId="urn:microsoft.com/office/officeart/2005/8/layout/hierarchy1"/>
    <dgm:cxn modelId="{11DCE83C-D934-4462-A67C-1A77C37AB107}" type="presParOf" srcId="{7AE6361A-9324-4BE2-B4C2-6BC2FE4025F8}" destId="{C4184705-983E-49F9-A07E-C67AA4F5FAEB}" srcOrd="0" destOrd="0" presId="urn:microsoft.com/office/officeart/2005/8/layout/hierarchy1"/>
    <dgm:cxn modelId="{0A351A2B-EE84-433B-8326-5D25A0B56392}" type="presParOf" srcId="{7AE6361A-9324-4BE2-B4C2-6BC2FE4025F8}" destId="{DDD1B6CF-A1BB-4506-A0DB-12282AC52935}" srcOrd="1" destOrd="0" presId="urn:microsoft.com/office/officeart/2005/8/layout/hierarchy1"/>
    <dgm:cxn modelId="{FFD5E282-F6F5-48D3-B90C-90D733C48A6F}" type="presParOf" srcId="{C464F654-5623-4B7A-9D88-9EDB6B7825DD}" destId="{524FD774-A6FF-4458-8556-1613B1F309ED}" srcOrd="1" destOrd="0" presId="urn:microsoft.com/office/officeart/2005/8/layout/hierarchy1"/>
    <dgm:cxn modelId="{63D77E7A-BA8F-4146-A375-B23D9DE5EDB5}" type="presParOf" srcId="{BE6106C7-E0CE-495E-A2B6-D0F562A2C929}" destId="{A27B8803-39E9-4C97-BA06-53D71C07E8AB}" srcOrd="1" destOrd="0" presId="urn:microsoft.com/office/officeart/2005/8/layout/hierarchy1"/>
    <dgm:cxn modelId="{5D4F85C2-F734-4E70-A094-F94BE3D330C1}" type="presParOf" srcId="{A27B8803-39E9-4C97-BA06-53D71C07E8AB}" destId="{9BBBA84A-6F06-4CC4-89BA-C3CA09420196}" srcOrd="0" destOrd="0" presId="urn:microsoft.com/office/officeart/2005/8/layout/hierarchy1"/>
    <dgm:cxn modelId="{1CF83DB3-217D-4FC2-AB35-AD1EDF95BC4A}" type="presParOf" srcId="{9BBBA84A-6F06-4CC4-89BA-C3CA09420196}" destId="{7DECFA1F-4CCB-457B-BF5C-D585289D12B4}" srcOrd="0" destOrd="0" presId="urn:microsoft.com/office/officeart/2005/8/layout/hierarchy1"/>
    <dgm:cxn modelId="{2B21F04D-8697-49A7-B34B-193888D90472}" type="presParOf" srcId="{9BBBA84A-6F06-4CC4-89BA-C3CA09420196}" destId="{0C360234-E27C-4EF0-BFD4-1D6AE85975E5}" srcOrd="1" destOrd="0" presId="urn:microsoft.com/office/officeart/2005/8/layout/hierarchy1"/>
    <dgm:cxn modelId="{38060097-B591-48DE-B0E4-025DA43BE439}" type="presParOf" srcId="{A27B8803-39E9-4C97-BA06-53D71C07E8AB}" destId="{5CA4165D-A601-43A5-B57E-75F652BBF706}" srcOrd="1" destOrd="0" presId="urn:microsoft.com/office/officeart/2005/8/layout/hierarchy1"/>
    <dgm:cxn modelId="{E1882747-7B2D-4F46-8DB8-CA3A44CA4167}" type="presParOf" srcId="{5CA4165D-A601-43A5-B57E-75F652BBF706}" destId="{DBED0F67-A1E1-42DF-8014-AC6961F40F95}" srcOrd="0" destOrd="0" presId="urn:microsoft.com/office/officeart/2005/8/layout/hierarchy1"/>
    <dgm:cxn modelId="{FA782F21-6B38-423F-9BF0-2EDB39B8B0E4}" type="presParOf" srcId="{5CA4165D-A601-43A5-B57E-75F652BBF706}" destId="{BA830874-521A-497E-A23F-8B32AA74AA6B}" srcOrd="1" destOrd="0" presId="urn:microsoft.com/office/officeart/2005/8/layout/hierarchy1"/>
    <dgm:cxn modelId="{8E13EE3E-9986-45A2-AE6D-F51E8DA4E375}" type="presParOf" srcId="{BA830874-521A-497E-A23F-8B32AA74AA6B}" destId="{3A7B18E1-FA6B-4224-99D8-84362248DCF8}" srcOrd="0" destOrd="0" presId="urn:microsoft.com/office/officeart/2005/8/layout/hierarchy1"/>
    <dgm:cxn modelId="{597C3025-D5F9-469B-8299-B901EE744200}" type="presParOf" srcId="{3A7B18E1-FA6B-4224-99D8-84362248DCF8}" destId="{4F343D04-A9D6-4A05-BABB-CC7CB5544040}" srcOrd="0" destOrd="0" presId="urn:microsoft.com/office/officeart/2005/8/layout/hierarchy1"/>
    <dgm:cxn modelId="{AED9BDA0-F7B7-4B12-B744-080D56761B4F}" type="presParOf" srcId="{3A7B18E1-FA6B-4224-99D8-84362248DCF8}" destId="{FB795175-DBF5-426C-8242-C416783388EF}" srcOrd="1" destOrd="0" presId="urn:microsoft.com/office/officeart/2005/8/layout/hierarchy1"/>
    <dgm:cxn modelId="{A7E91D6D-AD41-4B27-8E4A-8FA5078F6D71}" type="presParOf" srcId="{BA830874-521A-497E-A23F-8B32AA74AA6B}" destId="{B6D5BC33-6EF7-4DBC-BFC6-054B36629B9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FA119-CBAD-452F-B444-C26A24F3470D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2A14CD7-BC62-4C9A-9842-B121DBF75D04}">
      <dsp:nvSpPr>
        <dsp:cNvPr id="0" name=""/>
        <dsp:cNvSpPr/>
      </dsp:nvSpPr>
      <dsp:spPr>
        <a:xfrm>
          <a:off x="0" y="212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/>
            <a:t>Definition</a:t>
          </a:r>
          <a:r>
            <a:rPr lang="en-US" sz="3300" kern="1200"/>
            <a:t>:</a:t>
          </a:r>
        </a:p>
      </dsp:txBody>
      <dsp:txXfrm>
        <a:off x="0" y="2124"/>
        <a:ext cx="2103120" cy="1449029"/>
      </dsp:txXfrm>
    </dsp:sp>
    <dsp:sp modelId="{22539EA7-AEC7-4DF1-9677-3B95C951AD19}">
      <dsp:nvSpPr>
        <dsp:cNvPr id="0" name=""/>
        <dsp:cNvSpPr/>
      </dsp:nvSpPr>
      <dsp:spPr>
        <a:xfrm>
          <a:off x="2260854" y="67925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Labour law governs the legal rights of workers, their employers, and the relationship between them.</a:t>
          </a:r>
        </a:p>
      </dsp:txBody>
      <dsp:txXfrm>
        <a:off x="2260854" y="67925"/>
        <a:ext cx="8254746" cy="1316013"/>
      </dsp:txXfrm>
    </dsp:sp>
    <dsp:sp modelId="{3EF4DF67-341A-494D-9D8B-662EA59E3212}">
      <dsp:nvSpPr>
        <dsp:cNvPr id="0" name=""/>
        <dsp:cNvSpPr/>
      </dsp:nvSpPr>
      <dsp:spPr>
        <a:xfrm>
          <a:off x="2103120" y="1383938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26EC6C0D-E0A8-4C3A-A33A-D6B66BD048DF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460F9-7C0E-4F38-BDEF-275787578945}">
      <dsp:nvSpPr>
        <dsp:cNvPr id="0" name=""/>
        <dsp:cNvSpPr/>
      </dsp:nvSpPr>
      <dsp:spPr>
        <a:xfrm>
          <a:off x="0" y="145115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/>
            <a:t>Objective</a:t>
          </a:r>
          <a:r>
            <a:rPr lang="en-US" sz="3300" kern="1200"/>
            <a:t>:</a:t>
          </a:r>
        </a:p>
      </dsp:txBody>
      <dsp:txXfrm>
        <a:off x="0" y="1451154"/>
        <a:ext cx="2103120" cy="1449029"/>
      </dsp:txXfrm>
    </dsp:sp>
    <dsp:sp modelId="{BCE94BA1-CC1D-46CE-8B71-037CFAD452AE}">
      <dsp:nvSpPr>
        <dsp:cNvPr id="0" name=""/>
        <dsp:cNvSpPr/>
      </dsp:nvSpPr>
      <dsp:spPr>
        <a:xfrm>
          <a:off x="2260854" y="151695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Protects the rights of workers, ensures fair wages, regulates working conditions, and promotes industrial peace.</a:t>
          </a:r>
        </a:p>
      </dsp:txBody>
      <dsp:txXfrm>
        <a:off x="2260854" y="1516954"/>
        <a:ext cx="8254746" cy="1316013"/>
      </dsp:txXfrm>
    </dsp:sp>
    <dsp:sp modelId="{AB2827D1-B505-42C4-82E7-96C5A0081DC9}">
      <dsp:nvSpPr>
        <dsp:cNvPr id="0" name=""/>
        <dsp:cNvSpPr/>
      </dsp:nvSpPr>
      <dsp:spPr>
        <a:xfrm>
          <a:off x="2103120" y="2832968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AD9F083-9E86-412F-A838-00389C2EEBBC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429A36-C290-4C70-B702-3E04A55E9CB5}">
      <dsp:nvSpPr>
        <dsp:cNvPr id="0" name=""/>
        <dsp:cNvSpPr/>
      </dsp:nvSpPr>
      <dsp:spPr>
        <a:xfrm>
          <a:off x="0" y="2900183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/>
            <a:t>Key Areas</a:t>
          </a:r>
          <a:r>
            <a:rPr lang="en-US" sz="3300" kern="1200"/>
            <a:t>:</a:t>
          </a:r>
        </a:p>
      </dsp:txBody>
      <dsp:txXfrm>
        <a:off x="0" y="2900183"/>
        <a:ext cx="2103120" cy="1449029"/>
      </dsp:txXfrm>
    </dsp:sp>
    <dsp:sp modelId="{97EB01D3-C1DA-4341-92E6-D3BC9B7D67DC}">
      <dsp:nvSpPr>
        <dsp:cNvPr id="0" name=""/>
        <dsp:cNvSpPr/>
      </dsp:nvSpPr>
      <dsp:spPr>
        <a:xfrm>
          <a:off x="2260854" y="296598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Wage regulations, employment contracts, trade unions, working hours, and occupational health.</a:t>
          </a:r>
        </a:p>
      </dsp:txBody>
      <dsp:txXfrm>
        <a:off x="2260854" y="2965984"/>
        <a:ext cx="8254746" cy="1316013"/>
      </dsp:txXfrm>
    </dsp:sp>
    <dsp:sp modelId="{F3CBDD8C-4F78-4FC6-B132-226B59A74BF9}">
      <dsp:nvSpPr>
        <dsp:cNvPr id="0" name=""/>
        <dsp:cNvSpPr/>
      </dsp:nvSpPr>
      <dsp:spPr>
        <a:xfrm>
          <a:off x="2103120" y="4281997"/>
          <a:ext cx="841248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E9BEA-2698-4835-9697-C97DE93C4AB3}">
      <dsp:nvSpPr>
        <dsp:cNvPr id="0" name=""/>
        <dsp:cNvSpPr/>
      </dsp:nvSpPr>
      <dsp:spPr>
        <a:xfrm>
          <a:off x="4206239" y="1274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Fundamental rights and Directive Principles of State Policy related to labour.</a:t>
          </a:r>
        </a:p>
      </dsp:txBody>
      <dsp:txXfrm>
        <a:off x="4206239" y="127692"/>
        <a:ext cx="5930105" cy="758510"/>
      </dsp:txXfrm>
    </dsp:sp>
    <dsp:sp modelId="{5DCB0967-AF17-4E33-92D9-DFC178FC13FB}">
      <dsp:nvSpPr>
        <dsp:cNvPr id="0" name=""/>
        <dsp:cNvSpPr/>
      </dsp:nvSpPr>
      <dsp:spPr>
        <a:xfrm>
          <a:off x="0" y="1274"/>
          <a:ext cx="4206240" cy="101134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Constitution of India</a:t>
          </a:r>
          <a:r>
            <a:rPr lang="en-US" sz="2800" kern="1200"/>
            <a:t>:</a:t>
          </a:r>
        </a:p>
      </dsp:txBody>
      <dsp:txXfrm>
        <a:off x="49370" y="50644"/>
        <a:ext cx="4107500" cy="912606"/>
      </dsp:txXfrm>
    </dsp:sp>
    <dsp:sp modelId="{1363C156-1240-4E7D-8128-9042855E2DE4}">
      <dsp:nvSpPr>
        <dsp:cNvPr id="0" name=""/>
        <dsp:cNvSpPr/>
      </dsp:nvSpPr>
      <dsp:spPr>
        <a:xfrm>
          <a:off x="4206239" y="1113755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Acts passed by the government, such as the </a:t>
          </a:r>
          <a:r>
            <a:rPr lang="en-US" sz="1700" b="1" kern="1200"/>
            <a:t>Factories Act, 1948</a:t>
          </a:r>
          <a:r>
            <a:rPr lang="en-US" sz="1700" kern="1200"/>
            <a:t>, </a:t>
          </a:r>
          <a:r>
            <a:rPr lang="en-US" sz="1700" b="1" kern="1200"/>
            <a:t>Industrial Disputes Act, 1947</a:t>
          </a:r>
          <a:r>
            <a:rPr lang="en-US" sz="1700" kern="1200"/>
            <a:t>, and </a:t>
          </a:r>
          <a:r>
            <a:rPr lang="en-US" sz="1700" b="1" kern="1200"/>
            <a:t>Payment of Wages Act, 1936</a:t>
          </a:r>
          <a:r>
            <a:rPr lang="en-US" sz="1700" kern="1200"/>
            <a:t>.</a:t>
          </a:r>
        </a:p>
      </dsp:txBody>
      <dsp:txXfrm>
        <a:off x="4206239" y="1240173"/>
        <a:ext cx="5930105" cy="758510"/>
      </dsp:txXfrm>
    </dsp:sp>
    <dsp:sp modelId="{59F61098-7E5C-4A61-992F-80C3BEB8A6EB}">
      <dsp:nvSpPr>
        <dsp:cNvPr id="0" name=""/>
        <dsp:cNvSpPr/>
      </dsp:nvSpPr>
      <dsp:spPr>
        <a:xfrm>
          <a:off x="0" y="1113755"/>
          <a:ext cx="4206240" cy="1011346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Statutory Laws</a:t>
          </a:r>
          <a:r>
            <a:rPr lang="en-US" sz="2800" kern="1200"/>
            <a:t>:</a:t>
          </a:r>
        </a:p>
      </dsp:txBody>
      <dsp:txXfrm>
        <a:off x="49370" y="1163125"/>
        <a:ext cx="4107500" cy="912606"/>
      </dsp:txXfrm>
    </dsp:sp>
    <dsp:sp modelId="{6C7CF5BD-6CAF-442A-AA55-5B2192F58C0C}">
      <dsp:nvSpPr>
        <dsp:cNvPr id="0" name=""/>
        <dsp:cNvSpPr/>
      </dsp:nvSpPr>
      <dsp:spPr>
        <a:xfrm>
          <a:off x="4206240" y="2226236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Decisions from courts that interpret and enforce labour laws.</a:t>
          </a:r>
        </a:p>
      </dsp:txBody>
      <dsp:txXfrm>
        <a:off x="4206240" y="2352654"/>
        <a:ext cx="5930105" cy="758510"/>
      </dsp:txXfrm>
    </dsp:sp>
    <dsp:sp modelId="{1C2E8641-31F2-4FA9-8C38-2F4BBE9DA12B}">
      <dsp:nvSpPr>
        <dsp:cNvPr id="0" name=""/>
        <dsp:cNvSpPr/>
      </dsp:nvSpPr>
      <dsp:spPr>
        <a:xfrm>
          <a:off x="0" y="2226236"/>
          <a:ext cx="4206240" cy="1011346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Judicial Pronouncements</a:t>
          </a:r>
          <a:r>
            <a:rPr lang="en-US" sz="2800" kern="1200"/>
            <a:t>:</a:t>
          </a:r>
        </a:p>
      </dsp:txBody>
      <dsp:txXfrm>
        <a:off x="49370" y="2275606"/>
        <a:ext cx="4107500" cy="912606"/>
      </dsp:txXfrm>
    </dsp:sp>
    <dsp:sp modelId="{303AD680-204C-4A75-908B-3950D8F75DD7}">
      <dsp:nvSpPr>
        <dsp:cNvPr id="0" name=""/>
        <dsp:cNvSpPr/>
      </dsp:nvSpPr>
      <dsp:spPr>
        <a:xfrm>
          <a:off x="4206240" y="3338717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Guidelines from organizations like the </a:t>
          </a:r>
          <a:r>
            <a:rPr lang="en-US" sz="1700" b="1" kern="1200"/>
            <a:t>International Labour Organization (ILO)</a:t>
          </a:r>
          <a:r>
            <a:rPr lang="en-US" sz="1700" kern="1200"/>
            <a:t>.</a:t>
          </a:r>
        </a:p>
      </dsp:txBody>
      <dsp:txXfrm>
        <a:off x="4206240" y="3465135"/>
        <a:ext cx="5930105" cy="758510"/>
      </dsp:txXfrm>
    </dsp:sp>
    <dsp:sp modelId="{B44BC250-C925-4B4B-B1EA-83DCC5F86624}">
      <dsp:nvSpPr>
        <dsp:cNvPr id="0" name=""/>
        <dsp:cNvSpPr/>
      </dsp:nvSpPr>
      <dsp:spPr>
        <a:xfrm>
          <a:off x="0" y="3338717"/>
          <a:ext cx="4206240" cy="1011346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International Conventions</a:t>
          </a:r>
          <a:r>
            <a:rPr lang="en-US" sz="2800" kern="1200"/>
            <a:t>:</a:t>
          </a:r>
        </a:p>
      </dsp:txBody>
      <dsp:txXfrm>
        <a:off x="49370" y="3388087"/>
        <a:ext cx="4107500" cy="9126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52E4A-55AC-4916-8961-3D8A2EEABF6B}">
      <dsp:nvSpPr>
        <dsp:cNvPr id="0" name=""/>
        <dsp:cNvSpPr/>
      </dsp:nvSpPr>
      <dsp:spPr>
        <a:xfrm>
          <a:off x="1925" y="930856"/>
          <a:ext cx="2212999" cy="11064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Factories Act, 1948</a:t>
          </a:r>
          <a:r>
            <a:rPr lang="en-US" sz="2300" kern="1200"/>
            <a:t>:</a:t>
          </a:r>
        </a:p>
      </dsp:txBody>
      <dsp:txXfrm>
        <a:off x="34333" y="963264"/>
        <a:ext cx="2148183" cy="1041683"/>
      </dsp:txXfrm>
    </dsp:sp>
    <dsp:sp modelId="{6AF7C70F-178B-40AC-A0AA-0939AF22A804}">
      <dsp:nvSpPr>
        <dsp:cNvPr id="0" name=""/>
        <dsp:cNvSpPr/>
      </dsp:nvSpPr>
      <dsp:spPr>
        <a:xfrm>
          <a:off x="22322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A9082-8272-4D9F-BB28-21F4EDA05FC6}">
      <dsp:nvSpPr>
        <dsp:cNvPr id="0" name=""/>
        <dsp:cNvSpPr/>
      </dsp:nvSpPr>
      <dsp:spPr>
        <a:xfrm>
          <a:off x="444525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Regulates working conditions in factories, such as working hours, health, safety, and welfare.</a:t>
          </a:r>
        </a:p>
      </dsp:txBody>
      <dsp:txXfrm>
        <a:off x="476933" y="2346389"/>
        <a:ext cx="1705583" cy="1041683"/>
      </dsp:txXfrm>
    </dsp:sp>
    <dsp:sp modelId="{42C18AE5-D6B0-413C-95D0-95D5EA1B47C2}">
      <dsp:nvSpPr>
        <dsp:cNvPr id="0" name=""/>
        <dsp:cNvSpPr/>
      </dsp:nvSpPr>
      <dsp:spPr>
        <a:xfrm>
          <a:off x="2768175" y="930856"/>
          <a:ext cx="2212999" cy="1106499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Minimum Wages Act, 1948</a:t>
          </a:r>
          <a:r>
            <a:rPr lang="en-US" sz="2300" kern="1200"/>
            <a:t>:</a:t>
          </a:r>
        </a:p>
      </dsp:txBody>
      <dsp:txXfrm>
        <a:off x="2800583" y="963264"/>
        <a:ext cx="2148183" cy="1041683"/>
      </dsp:txXfrm>
    </dsp:sp>
    <dsp:sp modelId="{80F273FF-FFE1-4801-BFF3-6921B0308B6B}">
      <dsp:nvSpPr>
        <dsp:cNvPr id="0" name=""/>
        <dsp:cNvSpPr/>
      </dsp:nvSpPr>
      <dsp:spPr>
        <a:xfrm>
          <a:off x="2989475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095F5-4939-4796-B2B6-A0D838A2DD00}">
      <dsp:nvSpPr>
        <dsp:cNvPr id="0" name=""/>
        <dsp:cNvSpPr/>
      </dsp:nvSpPr>
      <dsp:spPr>
        <a:xfrm>
          <a:off x="3210775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Ensures that workers receive fair wages for their work, preventing exploitation.</a:t>
          </a:r>
        </a:p>
      </dsp:txBody>
      <dsp:txXfrm>
        <a:off x="3243183" y="2346389"/>
        <a:ext cx="1705583" cy="1041683"/>
      </dsp:txXfrm>
    </dsp:sp>
    <dsp:sp modelId="{67C13212-A647-479B-BB72-2D5BB96BB30A}">
      <dsp:nvSpPr>
        <dsp:cNvPr id="0" name=""/>
        <dsp:cNvSpPr/>
      </dsp:nvSpPr>
      <dsp:spPr>
        <a:xfrm>
          <a:off x="5534424" y="930856"/>
          <a:ext cx="2212999" cy="1106499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Payment of Gratuity Act, 1972</a:t>
          </a:r>
          <a:r>
            <a:rPr lang="en-US" sz="2300" kern="1200"/>
            <a:t>:</a:t>
          </a:r>
        </a:p>
      </dsp:txBody>
      <dsp:txXfrm>
        <a:off x="5566832" y="963264"/>
        <a:ext cx="2148183" cy="1041683"/>
      </dsp:txXfrm>
    </dsp:sp>
    <dsp:sp modelId="{2DB53896-0F43-438A-A860-C15B9AFECD5C}">
      <dsp:nvSpPr>
        <dsp:cNvPr id="0" name=""/>
        <dsp:cNvSpPr/>
      </dsp:nvSpPr>
      <dsp:spPr>
        <a:xfrm>
          <a:off x="575572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2E308-3169-45E0-8CA8-D2550944963B}">
      <dsp:nvSpPr>
        <dsp:cNvPr id="0" name=""/>
        <dsp:cNvSpPr/>
      </dsp:nvSpPr>
      <dsp:spPr>
        <a:xfrm>
          <a:off x="5977024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Mandates the payment of gratuity to employees who have worked for 5+ years.</a:t>
          </a:r>
        </a:p>
      </dsp:txBody>
      <dsp:txXfrm>
        <a:off x="6009432" y="2346389"/>
        <a:ext cx="1705583" cy="1041683"/>
      </dsp:txXfrm>
    </dsp:sp>
    <dsp:sp modelId="{7858B926-E6CD-4231-98BD-08F935D61927}">
      <dsp:nvSpPr>
        <dsp:cNvPr id="0" name=""/>
        <dsp:cNvSpPr/>
      </dsp:nvSpPr>
      <dsp:spPr>
        <a:xfrm>
          <a:off x="8300674" y="930856"/>
          <a:ext cx="2212999" cy="1106499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Industrial Disputes Act, 1947</a:t>
          </a:r>
          <a:r>
            <a:rPr lang="en-US" sz="2300" kern="1200"/>
            <a:t>:</a:t>
          </a:r>
        </a:p>
      </dsp:txBody>
      <dsp:txXfrm>
        <a:off x="8333082" y="963264"/>
        <a:ext cx="2148183" cy="1041683"/>
      </dsp:txXfrm>
    </dsp:sp>
    <dsp:sp modelId="{73A4A4AC-C949-49FF-984A-EAF9EB52E63F}">
      <dsp:nvSpPr>
        <dsp:cNvPr id="0" name=""/>
        <dsp:cNvSpPr/>
      </dsp:nvSpPr>
      <dsp:spPr>
        <a:xfrm>
          <a:off x="8521974" y="2037356"/>
          <a:ext cx="221299" cy="82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874"/>
              </a:lnTo>
              <a:lnTo>
                <a:pt x="221299" y="82987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60AE0-04E7-433D-98EA-849624EE56B1}">
      <dsp:nvSpPr>
        <dsp:cNvPr id="0" name=""/>
        <dsp:cNvSpPr/>
      </dsp:nvSpPr>
      <dsp:spPr>
        <a:xfrm>
          <a:off x="8743274" y="2313981"/>
          <a:ext cx="1770399" cy="110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Deals with the resolution of industrial disputes between employers and workers.</a:t>
          </a:r>
        </a:p>
      </dsp:txBody>
      <dsp:txXfrm>
        <a:off x="8775682" y="2346389"/>
        <a:ext cx="1705583" cy="10416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72474-3AAC-499E-977C-211DA5B01833}">
      <dsp:nvSpPr>
        <dsp:cNvPr id="0" name=""/>
        <dsp:cNvSpPr/>
      </dsp:nvSpPr>
      <dsp:spPr>
        <a:xfrm>
          <a:off x="529" y="1317809"/>
          <a:ext cx="2080186" cy="171571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Workers have the right to receive a minimum wage and timely payment.</a:t>
          </a:r>
        </a:p>
      </dsp:txBody>
      <dsp:txXfrm>
        <a:off x="40012" y="1357292"/>
        <a:ext cx="2001220" cy="1269098"/>
      </dsp:txXfrm>
    </dsp:sp>
    <dsp:sp modelId="{470D07FB-A54E-4DCF-86C8-0C8E8275D996}">
      <dsp:nvSpPr>
        <dsp:cNvPr id="0" name=""/>
        <dsp:cNvSpPr/>
      </dsp:nvSpPr>
      <dsp:spPr>
        <a:xfrm>
          <a:off x="1145793" y="1641150"/>
          <a:ext cx="2420057" cy="2420057"/>
        </a:xfrm>
        <a:prstGeom prst="leftCircularArrow">
          <a:avLst>
            <a:gd name="adj1" fmla="val 3671"/>
            <a:gd name="adj2" fmla="val 457399"/>
            <a:gd name="adj3" fmla="val 2232910"/>
            <a:gd name="adj4" fmla="val 9024489"/>
            <a:gd name="adj5" fmla="val 428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93A70-4EBC-4A9F-AC02-2EB6427CF955}">
      <dsp:nvSpPr>
        <dsp:cNvPr id="0" name=""/>
        <dsp:cNvSpPr/>
      </dsp:nvSpPr>
      <dsp:spPr>
        <a:xfrm>
          <a:off x="462793" y="2665874"/>
          <a:ext cx="1849054" cy="73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Right to Fair Remuneration</a:t>
          </a:r>
          <a:r>
            <a:rPr lang="en-US" sz="2100" kern="1200"/>
            <a:t>:</a:t>
          </a:r>
        </a:p>
      </dsp:txBody>
      <dsp:txXfrm>
        <a:off x="484329" y="2687410"/>
        <a:ext cx="1805982" cy="692236"/>
      </dsp:txXfrm>
    </dsp:sp>
    <dsp:sp modelId="{84348FC1-9305-4827-88D0-A27CA44E45E5}">
      <dsp:nvSpPr>
        <dsp:cNvPr id="0" name=""/>
        <dsp:cNvSpPr/>
      </dsp:nvSpPr>
      <dsp:spPr>
        <a:xfrm>
          <a:off x="2734937" y="1317809"/>
          <a:ext cx="2080186" cy="171571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Protection against discrimination based on gender, caste, religion, etc.</a:t>
          </a:r>
        </a:p>
      </dsp:txBody>
      <dsp:txXfrm>
        <a:off x="2774420" y="1724946"/>
        <a:ext cx="2001220" cy="1269098"/>
      </dsp:txXfrm>
    </dsp:sp>
    <dsp:sp modelId="{E08FB3E4-CA85-44D3-BA7D-5E88F6FA4F99}">
      <dsp:nvSpPr>
        <dsp:cNvPr id="0" name=""/>
        <dsp:cNvSpPr/>
      </dsp:nvSpPr>
      <dsp:spPr>
        <a:xfrm>
          <a:off x="3862865" y="222857"/>
          <a:ext cx="2685859" cy="2685859"/>
        </a:xfrm>
        <a:prstGeom prst="circularArrow">
          <a:avLst>
            <a:gd name="adj1" fmla="val 3308"/>
            <a:gd name="adj2" fmla="val 408578"/>
            <a:gd name="adj3" fmla="val 19415911"/>
            <a:gd name="adj4" fmla="val 12575511"/>
            <a:gd name="adj5" fmla="val 3859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26C7A-830B-42F6-B921-E9148B0E0706}">
      <dsp:nvSpPr>
        <dsp:cNvPr id="0" name=""/>
        <dsp:cNvSpPr/>
      </dsp:nvSpPr>
      <dsp:spPr>
        <a:xfrm>
          <a:off x="3197200" y="950155"/>
          <a:ext cx="1849054" cy="73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Right to Equal Treatment</a:t>
          </a:r>
          <a:r>
            <a:rPr lang="en-US" sz="2100" kern="1200"/>
            <a:t>:</a:t>
          </a:r>
        </a:p>
      </dsp:txBody>
      <dsp:txXfrm>
        <a:off x="3218736" y="971691"/>
        <a:ext cx="1805982" cy="692236"/>
      </dsp:txXfrm>
    </dsp:sp>
    <dsp:sp modelId="{1D5A8E66-944F-4EDB-828E-9BADBB92448D}">
      <dsp:nvSpPr>
        <dsp:cNvPr id="0" name=""/>
        <dsp:cNvSpPr/>
      </dsp:nvSpPr>
      <dsp:spPr>
        <a:xfrm>
          <a:off x="5469344" y="1317809"/>
          <a:ext cx="2080186" cy="171571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Ensures safe working conditions and provisions for health insurance.</a:t>
          </a:r>
        </a:p>
      </dsp:txBody>
      <dsp:txXfrm>
        <a:off x="5508827" y="1357292"/>
        <a:ext cx="2001220" cy="1269098"/>
      </dsp:txXfrm>
    </dsp:sp>
    <dsp:sp modelId="{2A6E6181-87B1-474A-B7E3-FE25BDFE3FAD}">
      <dsp:nvSpPr>
        <dsp:cNvPr id="0" name=""/>
        <dsp:cNvSpPr/>
      </dsp:nvSpPr>
      <dsp:spPr>
        <a:xfrm>
          <a:off x="6614607" y="1641150"/>
          <a:ext cx="2420057" cy="2420057"/>
        </a:xfrm>
        <a:prstGeom prst="leftCircularArrow">
          <a:avLst>
            <a:gd name="adj1" fmla="val 3671"/>
            <a:gd name="adj2" fmla="val 457399"/>
            <a:gd name="adj3" fmla="val 2232910"/>
            <a:gd name="adj4" fmla="val 9024489"/>
            <a:gd name="adj5" fmla="val 428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1D144-665C-4840-BA1B-D623DF6B2DA7}">
      <dsp:nvSpPr>
        <dsp:cNvPr id="0" name=""/>
        <dsp:cNvSpPr/>
      </dsp:nvSpPr>
      <dsp:spPr>
        <a:xfrm>
          <a:off x="5931608" y="2665874"/>
          <a:ext cx="1849054" cy="73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Right to Safety and Health</a:t>
          </a:r>
          <a:r>
            <a:rPr lang="en-US" sz="2100" kern="1200"/>
            <a:t>:</a:t>
          </a:r>
        </a:p>
      </dsp:txBody>
      <dsp:txXfrm>
        <a:off x="5953144" y="2687410"/>
        <a:ext cx="1805982" cy="692236"/>
      </dsp:txXfrm>
    </dsp:sp>
    <dsp:sp modelId="{3A3C04EC-D3D8-4A30-B9C1-4596E14703C3}">
      <dsp:nvSpPr>
        <dsp:cNvPr id="0" name=""/>
        <dsp:cNvSpPr/>
      </dsp:nvSpPr>
      <dsp:spPr>
        <a:xfrm>
          <a:off x="8203751" y="1317809"/>
          <a:ext cx="2080186" cy="171571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Workers are allowed to form or join trade unions for collective bargaining.</a:t>
          </a:r>
        </a:p>
      </dsp:txBody>
      <dsp:txXfrm>
        <a:off x="8243234" y="1724946"/>
        <a:ext cx="2001220" cy="1269098"/>
      </dsp:txXfrm>
    </dsp:sp>
    <dsp:sp modelId="{354B9FD9-07D1-4BD9-BFDB-850BF0D5E3B3}">
      <dsp:nvSpPr>
        <dsp:cNvPr id="0" name=""/>
        <dsp:cNvSpPr/>
      </dsp:nvSpPr>
      <dsp:spPr>
        <a:xfrm>
          <a:off x="8666015" y="950155"/>
          <a:ext cx="1849054" cy="73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Right to Join Trade Unions</a:t>
          </a:r>
          <a:r>
            <a:rPr lang="en-US" sz="2100" kern="1200"/>
            <a:t>:</a:t>
          </a:r>
        </a:p>
      </dsp:txBody>
      <dsp:txXfrm>
        <a:off x="8687551" y="971691"/>
        <a:ext cx="1805982" cy="6922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D0F67-A1E1-42DF-8014-AC6961F40F95}">
      <dsp:nvSpPr>
        <dsp:cNvPr id="0" name=""/>
        <dsp:cNvSpPr/>
      </dsp:nvSpPr>
      <dsp:spPr>
        <a:xfrm>
          <a:off x="9444763" y="1636523"/>
          <a:ext cx="91440" cy="487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86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6C4E4-95FE-4866-BFAF-0F6BC3253103}">
      <dsp:nvSpPr>
        <dsp:cNvPr id="0" name=""/>
        <dsp:cNvSpPr/>
      </dsp:nvSpPr>
      <dsp:spPr>
        <a:xfrm>
          <a:off x="3727691" y="2441173"/>
          <a:ext cx="3075350" cy="487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464"/>
              </a:lnTo>
              <a:lnTo>
                <a:pt x="3075350" y="332464"/>
              </a:lnTo>
              <a:lnTo>
                <a:pt x="3075350" y="4878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AD129-31EE-4346-BE0A-3C4202F2045C}">
      <dsp:nvSpPr>
        <dsp:cNvPr id="0" name=""/>
        <dsp:cNvSpPr/>
      </dsp:nvSpPr>
      <dsp:spPr>
        <a:xfrm>
          <a:off x="3727691" y="2441173"/>
          <a:ext cx="1025116" cy="487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464"/>
              </a:lnTo>
              <a:lnTo>
                <a:pt x="1025116" y="332464"/>
              </a:lnTo>
              <a:lnTo>
                <a:pt x="1025116" y="4878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CF313D-EF9F-46F9-94A0-7994A37489A2}">
      <dsp:nvSpPr>
        <dsp:cNvPr id="0" name=""/>
        <dsp:cNvSpPr/>
      </dsp:nvSpPr>
      <dsp:spPr>
        <a:xfrm>
          <a:off x="2702574" y="2441173"/>
          <a:ext cx="1025116" cy="487862"/>
        </a:xfrm>
        <a:custGeom>
          <a:avLst/>
          <a:gdLst/>
          <a:ahLst/>
          <a:cxnLst/>
          <a:rect l="0" t="0" r="0" b="0"/>
          <a:pathLst>
            <a:path>
              <a:moveTo>
                <a:pt x="1025116" y="0"/>
              </a:moveTo>
              <a:lnTo>
                <a:pt x="1025116" y="332464"/>
              </a:lnTo>
              <a:lnTo>
                <a:pt x="0" y="332464"/>
              </a:lnTo>
              <a:lnTo>
                <a:pt x="0" y="4878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3F3F9-C617-4E42-A055-9F3F634E8F0E}">
      <dsp:nvSpPr>
        <dsp:cNvPr id="0" name=""/>
        <dsp:cNvSpPr/>
      </dsp:nvSpPr>
      <dsp:spPr>
        <a:xfrm>
          <a:off x="652347" y="2441173"/>
          <a:ext cx="3075344" cy="487862"/>
        </a:xfrm>
        <a:custGeom>
          <a:avLst/>
          <a:gdLst/>
          <a:ahLst/>
          <a:cxnLst/>
          <a:rect l="0" t="0" r="0" b="0"/>
          <a:pathLst>
            <a:path>
              <a:moveTo>
                <a:pt x="3075344" y="0"/>
              </a:moveTo>
              <a:lnTo>
                <a:pt x="3075344" y="332464"/>
              </a:lnTo>
              <a:lnTo>
                <a:pt x="0" y="332464"/>
              </a:lnTo>
              <a:lnTo>
                <a:pt x="0" y="4878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8F53C-B869-41A3-8052-549D2D9C948D}">
      <dsp:nvSpPr>
        <dsp:cNvPr id="0" name=""/>
        <dsp:cNvSpPr/>
      </dsp:nvSpPr>
      <dsp:spPr>
        <a:xfrm>
          <a:off x="3681971" y="888124"/>
          <a:ext cx="91440" cy="4878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85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7D7C0-5116-4677-A973-D98A2CDCC479}">
      <dsp:nvSpPr>
        <dsp:cNvPr id="0" name=""/>
        <dsp:cNvSpPr/>
      </dsp:nvSpPr>
      <dsp:spPr>
        <a:xfrm>
          <a:off x="2888959" y="-177065"/>
          <a:ext cx="1677464" cy="10651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C0527B-2CC1-461C-9A79-75490EE2FB5C}">
      <dsp:nvSpPr>
        <dsp:cNvPr id="0" name=""/>
        <dsp:cNvSpPr/>
      </dsp:nvSpPr>
      <dsp:spPr>
        <a:xfrm>
          <a:off x="3075344" y="0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Recent Reforms</a:t>
          </a:r>
          <a:r>
            <a:rPr lang="en-US" sz="1000" kern="1200" dirty="0"/>
            <a:t>:</a:t>
          </a:r>
        </a:p>
      </dsp:txBody>
      <dsp:txXfrm>
        <a:off x="3106542" y="31198"/>
        <a:ext cx="1615068" cy="1002793"/>
      </dsp:txXfrm>
    </dsp:sp>
    <dsp:sp modelId="{210A3429-48A0-42F4-98B5-8B74F41B086C}">
      <dsp:nvSpPr>
        <dsp:cNvPr id="0" name=""/>
        <dsp:cNvSpPr/>
      </dsp:nvSpPr>
      <dsp:spPr>
        <a:xfrm>
          <a:off x="2888959" y="1375983"/>
          <a:ext cx="1677464" cy="10651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18C5D-33D5-42BA-B1DB-F54D9B0C5120}">
      <dsp:nvSpPr>
        <dsp:cNvPr id="0" name=""/>
        <dsp:cNvSpPr/>
      </dsp:nvSpPr>
      <dsp:spPr>
        <a:xfrm>
          <a:off x="3075344" y="1553049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The </a:t>
          </a:r>
          <a:r>
            <a:rPr lang="en-US" sz="1000" b="1" kern="1200"/>
            <a:t>Labour Code 2020</a:t>
          </a:r>
          <a:r>
            <a:rPr lang="en-US" sz="1000" kern="1200"/>
            <a:t>: Consolidates and simplifies 29 existing labour laws into four codes:</a:t>
          </a:r>
        </a:p>
      </dsp:txBody>
      <dsp:txXfrm>
        <a:off x="3106542" y="1584247"/>
        <a:ext cx="1615068" cy="1002793"/>
      </dsp:txXfrm>
    </dsp:sp>
    <dsp:sp modelId="{2C9E1C87-2683-4DC2-8769-37F3AF8CD0B6}">
      <dsp:nvSpPr>
        <dsp:cNvPr id="0" name=""/>
        <dsp:cNvSpPr/>
      </dsp:nvSpPr>
      <dsp:spPr>
        <a:xfrm>
          <a:off x="-186384" y="2929035"/>
          <a:ext cx="1677464" cy="10651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C8A052-B5A4-4FAB-9A38-119D0FA9AC18}">
      <dsp:nvSpPr>
        <dsp:cNvPr id="0" name=""/>
        <dsp:cNvSpPr/>
      </dsp:nvSpPr>
      <dsp:spPr>
        <a:xfrm>
          <a:off x="0" y="3106101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Wages Code</a:t>
          </a:r>
          <a:endParaRPr lang="en-US" sz="1000" kern="1200"/>
        </a:p>
      </dsp:txBody>
      <dsp:txXfrm>
        <a:off x="31198" y="3137299"/>
        <a:ext cx="1615068" cy="1002793"/>
      </dsp:txXfrm>
    </dsp:sp>
    <dsp:sp modelId="{05759456-A29A-47DA-B245-0C6B22C19640}">
      <dsp:nvSpPr>
        <dsp:cNvPr id="0" name=""/>
        <dsp:cNvSpPr/>
      </dsp:nvSpPr>
      <dsp:spPr>
        <a:xfrm>
          <a:off x="1863842" y="2929035"/>
          <a:ext cx="1677464" cy="10651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1B779-0F37-4050-9B4B-375345733BD8}">
      <dsp:nvSpPr>
        <dsp:cNvPr id="0" name=""/>
        <dsp:cNvSpPr/>
      </dsp:nvSpPr>
      <dsp:spPr>
        <a:xfrm>
          <a:off x="2050227" y="3106101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Industrial Relations Code</a:t>
          </a:r>
          <a:endParaRPr lang="en-US" sz="1000" kern="1200"/>
        </a:p>
      </dsp:txBody>
      <dsp:txXfrm>
        <a:off x="2081425" y="3137299"/>
        <a:ext cx="1615068" cy="1002793"/>
      </dsp:txXfrm>
    </dsp:sp>
    <dsp:sp modelId="{A8B4253A-4B3B-47B1-A790-9957869E7B68}">
      <dsp:nvSpPr>
        <dsp:cNvPr id="0" name=""/>
        <dsp:cNvSpPr/>
      </dsp:nvSpPr>
      <dsp:spPr>
        <a:xfrm>
          <a:off x="3914076" y="2929035"/>
          <a:ext cx="1677464" cy="10651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E8F7C-332E-4FA2-9980-C2BD3B7291AF}">
      <dsp:nvSpPr>
        <dsp:cNvPr id="0" name=""/>
        <dsp:cNvSpPr/>
      </dsp:nvSpPr>
      <dsp:spPr>
        <a:xfrm>
          <a:off x="4100461" y="3106101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Social Security Code</a:t>
          </a:r>
          <a:endParaRPr lang="en-US" sz="1000" kern="1200"/>
        </a:p>
      </dsp:txBody>
      <dsp:txXfrm>
        <a:off x="4131659" y="3137299"/>
        <a:ext cx="1615068" cy="1002793"/>
      </dsp:txXfrm>
    </dsp:sp>
    <dsp:sp modelId="{C4184705-983E-49F9-A07E-C67AA4F5FAEB}">
      <dsp:nvSpPr>
        <dsp:cNvPr id="0" name=""/>
        <dsp:cNvSpPr/>
      </dsp:nvSpPr>
      <dsp:spPr>
        <a:xfrm>
          <a:off x="5964310" y="2929035"/>
          <a:ext cx="1677464" cy="10651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1B6CF-A1BB-4506-A0DB-12282AC52935}">
      <dsp:nvSpPr>
        <dsp:cNvPr id="0" name=""/>
        <dsp:cNvSpPr/>
      </dsp:nvSpPr>
      <dsp:spPr>
        <a:xfrm>
          <a:off x="6150695" y="3106101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Occupational Safety, Health, and Working Conditions Code</a:t>
          </a:r>
          <a:endParaRPr lang="en-US" sz="1000" kern="1200"/>
        </a:p>
      </dsp:txBody>
      <dsp:txXfrm>
        <a:off x="6181893" y="3137299"/>
        <a:ext cx="1615068" cy="1002793"/>
      </dsp:txXfrm>
    </dsp:sp>
    <dsp:sp modelId="{7DECFA1F-4CCB-457B-BF5C-D585289D12B4}">
      <dsp:nvSpPr>
        <dsp:cNvPr id="0" name=""/>
        <dsp:cNvSpPr/>
      </dsp:nvSpPr>
      <dsp:spPr>
        <a:xfrm>
          <a:off x="8651750" y="571333"/>
          <a:ext cx="1677464" cy="10651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60234-E27C-4EF0-BFD4-1D6AE85975E5}">
      <dsp:nvSpPr>
        <dsp:cNvPr id="0" name=""/>
        <dsp:cNvSpPr/>
      </dsp:nvSpPr>
      <dsp:spPr>
        <a:xfrm>
          <a:off x="8838135" y="748399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Future of Labour Laws</a:t>
          </a:r>
          <a:r>
            <a:rPr lang="en-US" sz="1000" kern="1200"/>
            <a:t>:</a:t>
          </a:r>
        </a:p>
      </dsp:txBody>
      <dsp:txXfrm>
        <a:off x="8869333" y="779597"/>
        <a:ext cx="1615068" cy="1002793"/>
      </dsp:txXfrm>
    </dsp:sp>
    <dsp:sp modelId="{4F343D04-A9D6-4A05-BABB-CC7CB5544040}">
      <dsp:nvSpPr>
        <dsp:cNvPr id="0" name=""/>
        <dsp:cNvSpPr/>
      </dsp:nvSpPr>
      <dsp:spPr>
        <a:xfrm>
          <a:off x="8651750" y="2124385"/>
          <a:ext cx="1677464" cy="10651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95175-DBF5-426C-8242-C416783388EF}">
      <dsp:nvSpPr>
        <dsp:cNvPr id="0" name=""/>
        <dsp:cNvSpPr/>
      </dsp:nvSpPr>
      <dsp:spPr>
        <a:xfrm>
          <a:off x="8838135" y="2301451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Focus on improving compliance, enhancing workers' rights, and addressing issues like gig economy workers and automation impacts.</a:t>
          </a:r>
        </a:p>
      </dsp:txBody>
      <dsp:txXfrm>
        <a:off x="8869333" y="2332649"/>
        <a:ext cx="1615068" cy="1002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EC08-5866-44B1-B647-333A6D6AD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B76DCA-DAAD-4A35-9AE3-061A9B6B1F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85745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129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AF80-9C2B-479E-982B-15CC38BAC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FD8E3D-4076-49D1-95F9-928D2E18F9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9142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30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90050-821B-4E97-884B-86B87B0B0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Laws in India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A2C943-4660-4E4F-9042-511243E54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0631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42991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A9B5-70ED-4105-9DA0-C74AA3F07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 of Workers under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AF0E1D-AA11-42BE-8A44-FCDD5DEC27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2801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488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44C7D-CF6F-4C99-BBD5-F71D85F4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 Reforms and Future of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E743278-A951-467B-AEBE-01F6961774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7375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0342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411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Labour Law</vt:lpstr>
      <vt:lpstr>Sources of Labour Law</vt:lpstr>
      <vt:lpstr>Key Labour Laws in India</vt:lpstr>
      <vt:lpstr>Rights of Workers under Labour Law</vt:lpstr>
      <vt:lpstr>Recent Reforms and Future of Labour Laws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17</cp:revision>
  <dcterms:created xsi:type="dcterms:W3CDTF">2024-11-12T12:27:33Z</dcterms:created>
  <dcterms:modified xsi:type="dcterms:W3CDTF">2024-11-13T07:03:31Z</dcterms:modified>
</cp:coreProperties>
</file>