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BB94-D982-4D99-A4A6-ECA4544EE14E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C561-9C5F-47C1-A3F7-0179EA2DD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9479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BB94-D982-4D99-A4A6-ECA4544EE14E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C561-9C5F-47C1-A3F7-0179EA2DD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3384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BB94-D982-4D99-A4A6-ECA4544EE14E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C561-9C5F-47C1-A3F7-0179EA2DD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9013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BB94-D982-4D99-A4A6-ECA4544EE14E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C561-9C5F-47C1-A3F7-0179EA2DD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4178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BB94-D982-4D99-A4A6-ECA4544EE14E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C561-9C5F-47C1-A3F7-0179EA2DD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6595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BB94-D982-4D99-A4A6-ECA4544EE14E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C561-9C5F-47C1-A3F7-0179EA2DD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8830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BB94-D982-4D99-A4A6-ECA4544EE14E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C561-9C5F-47C1-A3F7-0179EA2DD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0395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BB94-D982-4D99-A4A6-ECA4544EE14E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C561-9C5F-47C1-A3F7-0179EA2DD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3457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BB94-D982-4D99-A4A6-ECA4544EE14E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C561-9C5F-47C1-A3F7-0179EA2DD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8000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BB94-D982-4D99-A4A6-ECA4544EE14E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C561-9C5F-47C1-A3F7-0179EA2DD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5625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BB94-D982-4D99-A4A6-ECA4544EE14E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C561-9C5F-47C1-A3F7-0179EA2DD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596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2BB94-D982-4D99-A4A6-ECA4544EE14E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7C561-9C5F-47C1-A3F7-0179EA2DD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922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Banking Theory, Law and Practice</a:t>
            </a:r>
            <a:b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98080" y="3602038"/>
            <a:ext cx="3169920" cy="165576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M.Saranyadevi</a:t>
            </a:r>
            <a:endParaRPr 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 </a:t>
            </a:r>
          </a:p>
          <a:p>
            <a:pPr algn="l"/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Commerce (</a:t>
            </a:r>
            <a:r>
              <a:rPr lang="en-US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sf</a:t>
            </a:r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algn="l"/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C.P.A College,</a:t>
            </a:r>
          </a:p>
          <a:p>
            <a:pPr algn="l"/>
            <a:r>
              <a:rPr lang="en-US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endParaRPr 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7183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Kinds of Bank Accounts 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Account.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Savings Account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Recurring Deposit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Fixed Deposit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82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Saving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Account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account will be considered as normal banking service.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this account, maintenance of minimum balance is not required.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ATM card/ ATM cum Debit card,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Rupay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card will be given for the account holders.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going to be no limit on the number of deposits that can be made in a month but, account holders will be allowed most of 4 withdrawals in a month, which includes ATM withdrawals also.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above facilities will be given without any charge. There will be no charge levied for non-operation/ activation of in-operative basic saving bank deposit account.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this account, overdraft facility will be provided up to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5000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/-.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82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Regular Savings </a:t>
            </a:r>
            <a:r>
              <a:rPr lang="en-US" dirty="0" smtClean="0"/>
              <a:t>Account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resident individual- single accounts, two or more individuals in joint accounts, Associations, clubs etc., are eligible for this account.</a:t>
            </a:r>
          </a:p>
          <a:p>
            <a:pPr>
              <a:lnSpc>
                <a:spcPct val="17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Modest credit option available to the depositor.</a:t>
            </a:r>
          </a:p>
          <a:p>
            <a:pPr>
              <a:lnSpc>
                <a:spcPct val="17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free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cheque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books will be issued per year.</a:t>
            </a:r>
          </a:p>
          <a:p>
            <a:pPr>
              <a:lnSpc>
                <a:spcPct val="17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Internet banking facility will be provided without any charge.</a:t>
            </a:r>
          </a:p>
          <a:p>
            <a:pPr>
              <a:lnSpc>
                <a:spcPct val="17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 enquiry, NEFT, Bill payment, Mobile recharge etc., are provided through mobile phones.</a:t>
            </a:r>
          </a:p>
          <a:p>
            <a:pPr>
              <a:lnSpc>
                <a:spcPct val="17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can open this account with zero balance by providing the required documents</a:t>
            </a:r>
          </a:p>
          <a:p>
            <a:pPr marL="0" indent="0">
              <a:lnSpc>
                <a:spcPct val="17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06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Current </a:t>
            </a:r>
            <a:r>
              <a:rPr lang="en-US" dirty="0" smtClean="0"/>
              <a:t>Account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7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resident individual- single accounts, two or more individuals in joint accounts, Associations, Limited companies, Religious Institutions, Educational Institutions, Charitable Institutions, clubs etc., are eligible for this account.</a:t>
            </a:r>
          </a:p>
          <a:p>
            <a:pPr>
              <a:lnSpc>
                <a:spcPct val="17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Payments can be done unlimited number of times.</a:t>
            </a:r>
          </a:p>
          <a:p>
            <a:pPr>
              <a:lnSpc>
                <a:spcPct val="17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Funds can be remitted from any part of the country to the corresponding account.</a:t>
            </a:r>
          </a:p>
          <a:p>
            <a:pPr>
              <a:lnSpc>
                <a:spcPct val="17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Overdraft facility will be available.</a:t>
            </a:r>
          </a:p>
          <a:p>
            <a:pPr>
              <a:lnSpc>
                <a:spcPct val="17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Internet banking facility is available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42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RECURRING DEPOSIT </a:t>
            </a:r>
            <a:r>
              <a:rPr lang="en-US" b="1" dirty="0" smtClean="0"/>
              <a:t>ACCOUNT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6887" y="1417639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resident individual- single accounts, two or more individuals in joint accounts, Associations, clubs, Institutions/Agencies specifically permitted by the RBI etc., are eligible to open this account in single/joint names.</a:t>
            </a:r>
          </a:p>
          <a:p>
            <a:pPr>
              <a:lnSpc>
                <a:spcPct val="17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Periodic/Monthly installments can be for any amount starting from as low as Rs.50/- onwards.</a:t>
            </a:r>
          </a:p>
          <a:p>
            <a:pPr>
              <a:lnSpc>
                <a:spcPct val="17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 can be opened for any period ranging from 6 months to 120 months, in multiple of 1 month.</a:t>
            </a:r>
          </a:p>
          <a:p>
            <a:pPr>
              <a:lnSpc>
                <a:spcPct val="17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amount selected for installment at the start of the scheme will be payable every month.</a:t>
            </a:r>
          </a:p>
          <a:p>
            <a:pPr>
              <a:lnSpc>
                <a:spcPct val="17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installments once fixed, cannot be altered.</a:t>
            </a:r>
          </a:p>
          <a:p>
            <a:pPr>
              <a:lnSpc>
                <a:spcPct val="17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Approved rate of interest is compounded every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quarter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91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612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/>
              <a:t>FIXED DEPOSIT </a:t>
            </a:r>
            <a:r>
              <a:rPr lang="en-US" b="1" dirty="0" smtClean="0"/>
              <a:t>ACCOUNT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6263" y="1298813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resident individual- single accounts, two or more individuals in joint accounts, Associations, Minors, societies, clubs etc., are eligible for this account.</a:t>
            </a:r>
          </a:p>
          <a:p>
            <a:pPr>
              <a:lnSpc>
                <a:spcPct val="17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minimum FDR in metro &amp; Urban branches is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10,000/- &amp; in rural &amp; semi urban &amp; for Senior citizens is Rs.5000/- .</a:t>
            </a:r>
          </a:p>
          <a:p>
            <a:pPr>
              <a:lnSpc>
                <a:spcPct val="17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subsidy kept under the government sponsored schemes, Margin money, earnest money &amp; court attached/ordered deposits, minimum amount criteria will not be applicable.</a:t>
            </a:r>
          </a:p>
          <a:p>
            <a:pPr>
              <a:lnSpc>
                <a:spcPct val="17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Depositors may ask for repayment of their deposits before maturity. Repayment of amount before maturity is allowable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35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 types of Customers in bank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371601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Minors. A minor is someone who is under the age of 18. ...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Hindu minors. If the minor is a Hindu, the natural guardian is the father and then the mother. ...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Muslim minors. ...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Married Women. ...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Illiterate Persons. ...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Lunatics. ...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Trustee. ...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Executors and Administrators.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35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 between Customer and Banker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relationship between banker and Customer are categorized into three;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 as debtor and creditor.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Banker as a trustee.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Banker as an agent.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 special relationship with the customer, obligations of a banker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5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 as Debtor and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Creditor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opening of an account, the banker assumes the position of a debtor. A depositor remains a creditor of his banker so long as his account carries a credit balance.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relationship with the customer is reserved as soon as the customer account is overdrawn.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Banker becomes a creditor of the customer who has taken a loan from the banker and continues in that capacity fills the loan is repaid.</a:t>
            </a:r>
          </a:p>
        </p:txBody>
      </p:sp>
    </p:spTree>
    <p:extLst>
      <p:ext uri="{BB962C8B-B14F-4D97-AF65-F5344CB8AC3E}">
        <p14:creationId xmlns:p14="http://schemas.microsoft.com/office/powerpoint/2010/main" val="136879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Banker as a Trustee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60000"/>
              </a:lnSpc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Ordinally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banker is a debtor of his customer in the report of the deposit made by the letter but in certain circumstances, he acts as trustee also.</a:t>
            </a:r>
          </a:p>
          <a:p>
            <a:pPr>
              <a:lnSpc>
                <a:spcPct val="16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trustee hold holds money or asset and performs certain functions for the benefit of some other person called the beneficiary.</a:t>
            </a:r>
          </a:p>
          <a:p>
            <a:pPr>
              <a:lnSpc>
                <a:spcPct val="16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example;</a:t>
            </a:r>
          </a:p>
          <a:p>
            <a:pPr>
              <a:lnSpc>
                <a:spcPct val="16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customer deposits securities or other values with the banker for the safe custody, the letter acts as a trustee of his customer.</a:t>
            </a:r>
          </a:p>
          <a:p>
            <a:pPr>
              <a:lnSpc>
                <a:spcPct val="16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50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Banker as an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banker acts as an agent of his customer and performs a number of agency functions for the conveniences of his customer.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he buys or sells securities on behalf of his customer, collects check/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cheques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his behalf and makes payment of various dues of his customer.</a:t>
            </a:r>
          </a:p>
          <a:p>
            <a:pPr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49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 relationship with customer/obligation of a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banker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obligation to honor the Check/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Cheques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deposit accepted by a banker is his liabilities repayable on demand or otherwise. The banker is therefore under a statutory obligation to honor his customer’s check/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cheque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usual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section 31 of the negotiable instruments. Act 1881 the banker is bound to honor his customer’s check/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cheque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provided by following conditions are fulfilled: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Availability of sufficient funds of the customer.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correctness of the check/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cheque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 presentation of the check/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cheque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reasonable time for collection.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 drawing of the check/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cheque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03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949</Words>
  <Application>Microsoft Office PowerPoint</Application>
  <PresentationFormat>Widescreen</PresentationFormat>
  <Paragraphs>80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Banking Theory, Law and Practice  </vt:lpstr>
      <vt:lpstr> Kinds of Bank Accounts  </vt:lpstr>
      <vt:lpstr>Saving Account</vt:lpstr>
      <vt:lpstr>Regular Savings Account</vt:lpstr>
      <vt:lpstr>Current Account</vt:lpstr>
      <vt:lpstr>RECURRING DEPOSIT ACCOUNT</vt:lpstr>
      <vt:lpstr>FIXED DEPOSIT ACCOUNT</vt:lpstr>
      <vt:lpstr>Special types of Customers in bank</vt:lpstr>
      <vt:lpstr>Relationship between Customer and Banker</vt:lpstr>
      <vt:lpstr>Relationship as Debtor and Creditor</vt:lpstr>
      <vt:lpstr>Banker as a Trustee</vt:lpstr>
      <vt:lpstr>Banker as an Agent</vt:lpstr>
      <vt:lpstr>Special relationship with customer/obligation of a banker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Banking Theory, Law and Practice  </dc:title>
  <dc:creator>CommerceSF</dc:creator>
  <cp:lastModifiedBy>CommerceSF</cp:lastModifiedBy>
  <cp:revision>1</cp:revision>
  <dcterms:created xsi:type="dcterms:W3CDTF">2024-11-15T07:02:22Z</dcterms:created>
  <dcterms:modified xsi:type="dcterms:W3CDTF">2024-11-15T07:04:11Z</dcterms:modified>
</cp:coreProperties>
</file>