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 panose="05020102010507070707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3214686"/>
            <a:ext cx="8143932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>
              <a:solidFill>
                <a:srgbClr val="C00000"/>
              </a:solidFill>
              <a:latin typeface="Andalus" pitchFamily="18" charset="-78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jpUkjp.kh.Nr.uhjh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cjtpg;Nguhrphpah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endParaRPr lang="en-US" sz="28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IN" sz="28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4414" y="785794"/>
            <a:ext cx="7215238" cy="1819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4413" y="862013"/>
            <a:ext cx="7500991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00100" y="1"/>
            <a:ext cx="7929618" cy="650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7290" y="0"/>
            <a:ext cx="7143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98</Words>
  <Application>WPS Presentation</Application>
  <PresentationFormat>On-screen Show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SimSun</vt:lpstr>
      <vt:lpstr>Wingdings</vt:lpstr>
      <vt:lpstr>Wingdings 2</vt:lpstr>
      <vt:lpstr>Verdana</vt:lpstr>
      <vt:lpstr>Andalus</vt:lpstr>
      <vt:lpstr>Segoe Print</vt:lpstr>
      <vt:lpstr>Gill Sans MT</vt:lpstr>
      <vt:lpstr>Microsoft YaHei</vt:lpstr>
      <vt:lpstr>Arial Unicode MS</vt:lpstr>
      <vt:lpstr>Calibri</vt:lpstr>
      <vt:lpstr>Bamini</vt:lpstr>
      <vt:lpstr>Solstice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14</cp:revision>
  <dcterms:created xsi:type="dcterms:W3CDTF">2024-11-08T10:42:00Z</dcterms:created>
  <dcterms:modified xsi:type="dcterms:W3CDTF">2024-11-12T08:25:24Z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F1D536B3ED3B490E88ADD18C11585FF5_12</vt:lpwstr>
  </property>
  <property fmtid="{D5CDD505-2E9C-101B-9397-08002B2CF9AE}" pid="3" name="KSOProductBuildVer">
    <vt:lpwstr>1033-12.2.0.18607</vt:lpwstr>
  </property>
</Properties>
</file>