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9" r:id="rId4"/>
    <p:sldId id="260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A0C63-44C6-4B75-AC4F-611FF6FDDD5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82AA5C-2F52-4088-A5CD-8B421071F38E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E7F9B-E112-4CDB-9FF3-B4588FF053DE}" type="datetime1">
              <a:rPr lang="en-US" smtClean="0"/>
              <a:t>11/18/2024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5B53-8F26-45C9-A4B9-73443E41E909}" type="datetime1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D78B7-D81D-4086-B177-0C181983B5B6}" type="datetime1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A75A-D1A9-48D0-AFA0-05324E4FDE4E}" type="datetime1">
              <a:rPr lang="en-US" smtClean="0"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A1A4-D606-47E1-AAE8-7580D3DAFAE3}" type="datetime1">
              <a:rPr lang="en-US" smtClean="0"/>
              <a:t>11/18/2024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D91C-49E5-4992-B3E6-6B9B0B3DA378}" type="datetime1">
              <a:rPr lang="en-US" smtClean="0"/>
              <a:t>11/18/2024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F047-C2D6-466A-A4D9-282BFA855C9F}" type="datetime1">
              <a:rPr lang="en-US" smtClean="0"/>
              <a:t>11/18/2024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808A7-5BC4-4D93-A859-03BE4113984D}" type="datetime1">
              <a:rPr lang="en-US" smtClean="0"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BABD-88B5-45C8-8F27-F2F139315BCE}" type="datetime1">
              <a:rPr lang="en-US" smtClean="0"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A3F81-727F-49D8-AC86-EBF86C3768A3}" type="datetime1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23096-785F-48A4-9798-45EC896E0170}" type="datetime1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21F91A2-C06E-43B8-9C0F-583A502AB343}" type="datetime1">
              <a:rPr lang="en-US" smtClean="0"/>
              <a:t>11/18/2024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IN" smtClean="0"/>
              <a:t>Dr.S.Vijayalaksmi Assistant Professor</a:t>
            </a:r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6340642-F4DC-4030-A5E8-0A9851B5AF64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Dr.S.Vijayalakshmi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Assistant Professor,</a:t>
            </a:r>
          </a:p>
          <a:p>
            <a:r>
              <a:rPr lang="en-US" dirty="0" err="1" smtClean="0"/>
              <a:t>C.P.A.College,Bodinayakanur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Internal Reconstruction Vs External Reconstruction</a:t>
            </a:r>
            <a:endParaRPr lang="en-I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14348" y="3200400"/>
            <a:ext cx="7715304" cy="3157558"/>
          </a:xfrm>
        </p:spPr>
        <p:txBody>
          <a:bodyPr>
            <a:noAutofit/>
          </a:bodyPr>
          <a:lstStyle/>
          <a:p>
            <a:pPr algn="l"/>
            <a:r>
              <a:rPr lang="en-IN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Definition</a:t>
            </a:r>
            <a:r>
              <a:rPr lang="en-IN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Internal reconstruction involves changes made within the company’s structure, operations, or financial standing without involving external parties.</a:t>
            </a:r>
            <a:r>
              <a:rPr lang="en-IN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Key </a:t>
            </a:r>
            <a:r>
              <a:rPr lang="en-IN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Features</a:t>
            </a:r>
            <a:r>
              <a:rPr lang="en-IN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IN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7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Restructuring Operations</a:t>
            </a:r>
            <a:r>
              <a:rPr lang="en-IN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Streamlining processes, improving efficiency, cutting costs, or optimizing resources.</a:t>
            </a:r>
            <a:br>
              <a:rPr lang="en-IN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7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Debt </a:t>
            </a:r>
            <a:r>
              <a:rPr lang="en-IN" sz="17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Rescheduling</a:t>
            </a:r>
            <a:r>
              <a:rPr lang="en-IN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Renegotiating existing debts or liabilities to improve cash flow.</a:t>
            </a:r>
            <a:br>
              <a:rPr lang="en-IN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7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Management </a:t>
            </a:r>
            <a:r>
              <a:rPr lang="en-IN" sz="17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Changes</a:t>
            </a:r>
            <a:r>
              <a:rPr lang="en-IN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Adjusting leadership or reorganizing teams to improve internal performance.</a:t>
            </a:r>
            <a:br>
              <a:rPr lang="en-IN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7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Focus </a:t>
            </a:r>
            <a:r>
              <a:rPr lang="en-IN" sz="17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on Internal Strengths</a:t>
            </a:r>
            <a:r>
              <a:rPr lang="en-IN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Maintaining the company's existing assets and operations</a:t>
            </a:r>
            <a:br>
              <a:rPr lang="en-IN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IN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85786" y="1505931"/>
            <a:ext cx="7901014" cy="851500"/>
          </a:xfrm>
        </p:spPr>
        <p:txBody>
          <a:bodyPr>
            <a:noAutofit/>
          </a:bodyPr>
          <a:lstStyle/>
          <a:p>
            <a:pPr algn="l"/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Internal Reconstruction </a:t>
            </a:r>
            <a:r>
              <a:rPr lang="en-IN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IN" sz="1800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External </a:t>
            </a:r>
            <a:r>
              <a:rPr lang="en-IN" b="1" dirty="0" smtClean="0"/>
              <a:t>Reconstruction</a:t>
            </a:r>
            <a:r>
              <a:rPr lang="en-IN" b="1" dirty="0" smtClean="0"/>
              <a:t/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714348" y="1428737"/>
            <a:ext cx="728667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Definition</a:t>
            </a:r>
            <a:r>
              <a:rPr lang="en-IN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External reconstruction involves significant changes made through external actions such as mergers, acquisitions, or taking on external capital.</a:t>
            </a:r>
          </a:p>
          <a:p>
            <a:pPr algn="just"/>
            <a:r>
              <a:rPr lang="en-IN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Key Features</a:t>
            </a:r>
            <a:r>
              <a:rPr lang="en-IN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just"/>
            <a:r>
              <a:rPr lang="en-IN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Mergers and Acquisitions (M&amp;A)</a:t>
            </a:r>
            <a:r>
              <a:rPr lang="en-IN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Joining with or acquiring other companies to expand market share, capabilities, or financial strength.</a:t>
            </a:r>
          </a:p>
          <a:p>
            <a:pPr lvl="1" algn="just"/>
            <a:r>
              <a:rPr lang="en-IN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Public Offerings or Rights Issues</a:t>
            </a:r>
            <a:r>
              <a:rPr lang="en-IN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Raising capital through the sale of shares or bonds to investors.</a:t>
            </a:r>
          </a:p>
          <a:p>
            <a:pPr lvl="1" algn="just"/>
            <a:r>
              <a:rPr lang="en-IN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Joint Ventures</a:t>
            </a:r>
            <a:r>
              <a:rPr lang="en-IN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Partnering with external companies to enter new markets or leverage complementary expertise.</a:t>
            </a:r>
          </a:p>
          <a:p>
            <a:pPr lvl="1" algn="just"/>
            <a:r>
              <a:rPr lang="en-IN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Sale of Assets</a:t>
            </a:r>
            <a:r>
              <a:rPr lang="en-IN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Divesting non-core assets to raise funds or refocus on primary operations.</a:t>
            </a:r>
            <a:endParaRPr lang="en-IN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8115328" cy="1285884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Differences Between Internal and External Reconstruction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endParaRPr lang="en-IN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00101" y="1373484"/>
          <a:ext cx="6643734" cy="4140009"/>
        </p:xfrm>
        <a:graphic>
          <a:graphicData uri="http://schemas.openxmlformats.org/drawingml/2006/table">
            <a:tbl>
              <a:tblPr/>
              <a:tblGrid>
                <a:gridCol w="2214578"/>
                <a:gridCol w="2214578"/>
                <a:gridCol w="2214578"/>
              </a:tblGrid>
              <a:tr h="351210">
                <a:tc>
                  <a:txBody>
                    <a:bodyPr/>
                    <a:lstStyle/>
                    <a:p>
                      <a:pPr algn="just"/>
                      <a:r>
                        <a:rPr lang="en-IN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Aspect</a:t>
                      </a:r>
                      <a:endParaRPr lang="en-IN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Internal Reconstruction</a:t>
                      </a:r>
                      <a:endParaRPr lang="en-IN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External Reconstruction</a:t>
                      </a:r>
                      <a:endParaRPr lang="en-IN" sz="14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2247">
                <a:tc>
                  <a:txBody>
                    <a:bodyPr/>
                    <a:lstStyle/>
                    <a:p>
                      <a:pPr algn="just"/>
                      <a:r>
                        <a:rPr lang="en-IN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Nature of Changes</a:t>
                      </a:r>
                      <a:endParaRPr lang="en-IN" sz="14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Internal changes within existing operations and structure.</a:t>
                      </a: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Involves external parties, acquisitions, or capital raising.</a:t>
                      </a: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2765">
                <a:tc>
                  <a:txBody>
                    <a:bodyPr/>
                    <a:lstStyle/>
                    <a:p>
                      <a:pPr algn="just"/>
                      <a:r>
                        <a:rPr lang="en-IN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Approach</a:t>
                      </a:r>
                      <a:endParaRPr lang="en-IN" sz="14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Focuses on improving efficiency, profitability, and management.</a:t>
                      </a: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Focuses on expansion, new market entry, or asset growth.</a:t>
                      </a: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2765">
                <a:tc>
                  <a:txBody>
                    <a:bodyPr/>
                    <a:lstStyle/>
                    <a:p>
                      <a:pPr algn="just"/>
                      <a:r>
                        <a:rPr lang="en-IN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Impact on Ownership</a:t>
                      </a:r>
                      <a:endParaRPr lang="en-IN" sz="14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 change in ownership structure.</a:t>
                      </a: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 involve changes in ownership, shareholder structure.</a:t>
                      </a: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2765">
                <a:tc>
                  <a:txBody>
                    <a:bodyPr/>
                    <a:lstStyle/>
                    <a:p>
                      <a:pPr algn="just"/>
                      <a:r>
                        <a:rPr lang="en-IN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Timeframe</a:t>
                      </a:r>
                      <a:endParaRPr lang="en-IN" sz="14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Typically short to medium term.</a:t>
                      </a: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Can take longer due to the complexity of external negotiations.</a:t>
                      </a: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2247">
                <a:tc>
                  <a:txBody>
                    <a:bodyPr/>
                    <a:lstStyle/>
                    <a:p>
                      <a:pPr algn="just"/>
                      <a:r>
                        <a:rPr lang="en-IN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Risk Level</a:t>
                      </a:r>
                      <a:endParaRPr lang="en-IN" sz="14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Generally lower risk, but depends on internal execution.</a:t>
                      </a: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Higher risk due to external market conditions, partnerships.</a:t>
                      </a:r>
                    </a:p>
                  </a:txBody>
                  <a:tcPr marL="50173" marR="50173" marT="25086" marB="250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0373" y="2967335"/>
            <a:ext cx="4288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Dr.S.Vijayalaksmi Assistant Professor</a:t>
            </a:r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</TotalTime>
  <Words>264</Words>
  <Application>Microsoft Office PowerPoint</Application>
  <PresentationFormat>On-screen Show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Equity</vt:lpstr>
      <vt:lpstr>Internal Reconstruction Vs External Reconstruction</vt:lpstr>
      <vt:lpstr>       Internal Reconstruction       </vt:lpstr>
      <vt:lpstr>External Reconstruction </vt:lpstr>
      <vt:lpstr>Differences Between Internal and External Reconstruction 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Reconstruction Vs External Reconstruction</dc:title>
  <dc:creator>Administrator</dc:creator>
  <cp:lastModifiedBy>Administrator</cp:lastModifiedBy>
  <cp:revision>2</cp:revision>
  <dcterms:created xsi:type="dcterms:W3CDTF">2024-11-18T09:31:08Z</dcterms:created>
  <dcterms:modified xsi:type="dcterms:W3CDTF">2024-11-18T09:45:22Z</dcterms:modified>
</cp:coreProperties>
</file>