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5" r:id="rId3"/>
    <p:sldId id="266" r:id="rId4"/>
    <p:sldId id="257" r:id="rId5"/>
    <p:sldId id="258" r:id="rId6"/>
    <p:sldId id="259" r:id="rId7"/>
    <p:sldId id="260" r:id="rId8"/>
    <p:sldId id="261" r:id="rId9"/>
    <p:sldId id="262" r:id="rId10"/>
    <p:sldId id="263" r:id="rId11"/>
    <p:sldId id="264" r:id="rId12"/>
  </p:sldIdLst>
  <p:sldSz cx="9144000" cy="6858000" type="screen4x3"/>
  <p:notesSz cx="6858000" cy="9144000"/>
  <p:defaultTextStyle>
    <a:defPPr>
      <a:defRPr lang="en-US"/>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9" d="100"/>
          <a:sy n="69" d="100"/>
        </p:scale>
        <p:origin x="-138" y="-102"/>
      </p:cViewPr>
      <p:guideLst>
        <p:guide orient="horz" pos="2152"/>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PhAnim="0"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179388" y="692150"/>
            <a:ext cx="8913812" cy="6110288"/>
          </a:xfrm>
          <a:prstGeom prst="rect">
            <a:avLst/>
          </a:prstGeom>
          <a:noFill/>
          <a:ln w="9525">
            <a:noFill/>
          </a:ln>
        </p:spPr>
      </p:pic>
      <p:sp>
        <p:nvSpPr>
          <p:cNvPr id="10" name="Rectangle 7"/>
          <p:cNvSpPr>
            <a:spLocks noChangeArrowheads="1"/>
          </p:cNvSpPr>
          <p:nvPr/>
        </p:nvSpPr>
        <p:spPr bwMode="auto">
          <a:xfrm>
            <a:off x="1588" y="549275"/>
            <a:ext cx="9144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2051" name="Rectangle 3"/>
          <p:cNvSpPr>
            <a:spLocks noChangeArrowheads="1"/>
          </p:cNvSpPr>
          <p:nvPr>
            <p:ph type="subTitle" idx="1"/>
          </p:nvPr>
        </p:nvSpPr>
        <p:spPr>
          <a:xfrm>
            <a:off x="1908175" y="2492375"/>
            <a:ext cx="5545138" cy="1222375"/>
          </a:xfrm>
        </p:spPr>
        <p:txBody>
          <a:bodyPr anchor="ctr"/>
          <a:lstStyle>
            <a:lvl1pPr marL="0" indent="0" algn="ctr">
              <a:buFontTx/>
              <a:buNone/>
              <a:defRPr/>
            </a:lvl1pPr>
          </a:lstStyle>
          <a:p>
            <a:pPr lvl="0"/>
            <a:r>
              <a:rPr lang="en-US" altLang="zh-CN" noProof="0" smtClean="0"/>
              <a:t>Click to edit Master subtitle style</a:t>
            </a:r>
            <a:endParaRPr lang="en-US" altLang="zh-CN" noProof="0" smtClean="0"/>
          </a:p>
        </p:txBody>
      </p:sp>
      <p:sp>
        <p:nvSpPr>
          <p:cNvPr id="2056" name="Rectangle 8"/>
          <p:cNvSpPr>
            <a:spLocks noChangeArrowheads="1"/>
          </p:cNvSpPr>
          <p:nvPr>
            <p:ph type="ctrTitle"/>
          </p:nvPr>
        </p:nvSpPr>
        <p:spPr>
          <a:xfrm>
            <a:off x="755650" y="620713"/>
            <a:ext cx="7772400" cy="1470025"/>
          </a:xfrm>
        </p:spPr>
        <p:txBody>
          <a:bodyPr/>
          <a:lstStyle>
            <a:lvl1pPr>
              <a:defRPr sz="3600"/>
            </a:lvl1pPr>
          </a:lstStyle>
          <a:p>
            <a:pPr lvl="0"/>
            <a:r>
              <a:rPr lang="en-US" altLang="zh-CN" noProof="0" smtClean="0"/>
              <a:t>Click to edit Master title style</a:t>
            </a:r>
            <a:endParaRPr lang="en-US" altLang="zh-CN" noProof="0" smtClean="0"/>
          </a:p>
        </p:txBody>
      </p:sp>
      <p:sp>
        <p:nvSpPr>
          <p:cNvPr id="11" name="Rectangle 4"/>
          <p:cNvSpPr>
            <a:spLocks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lvl="0"/>
            <a:endParaRPr lang="zh-CN" altLang="en-US" dirty="0"/>
          </a:p>
        </p:txBody>
      </p:sp>
      <p:sp>
        <p:nvSpPr>
          <p:cNvPr id="12" name="Rectangle 5"/>
          <p:cNvSpPr>
            <a:spLocks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lvl="0"/>
            <a:endParaRPr lang="zh-CN" altLang="en-US" dirty="0"/>
          </a:p>
        </p:txBody>
      </p:sp>
      <p:sp>
        <p:nvSpPr>
          <p:cNvPr id="13" name="Rectangle 6"/>
          <p:cNvSpPr>
            <a:spLocks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lvl="0"/>
            <a:fld id="{9A0DB2DC-4C9A-4742-B13C-FB6460FD3503}" type="slidenum">
              <a:rPr lang="zh-CN" altLang="en-US" dirty="0"/>
            </a:fld>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lvl="0"/>
            <a:endParaRPr lang="zh-CN" altLang="en-US" dirty="0"/>
          </a:p>
        </p:txBody>
      </p:sp>
      <p:sp>
        <p:nvSpPr>
          <p:cNvPr id="5" name="Footer Placeholder 4"/>
          <p:cNvSpPr>
            <a:spLocks noGrp="1"/>
          </p:cNvSpPr>
          <p:nvPr>
            <p:ph type="ftr" sz="quarter" idx="11"/>
          </p:nvPr>
        </p:nvSpPr>
        <p:spPr/>
        <p:txBody>
          <a:bodyPr/>
          <a:p>
            <a:pPr lvl="0"/>
            <a:endParaRPr lang="zh-CN" altLang="en-US" dirty="0"/>
          </a:p>
        </p:txBody>
      </p:sp>
      <p:sp>
        <p:nvSpPr>
          <p:cNvPr id="6" name="Slide Number Placeholder 5"/>
          <p:cNvSpPr>
            <a:spLocks noGrp="1"/>
          </p:cNvSpPr>
          <p:nvPr>
            <p:ph type="sldNum" sz="quarter" idx="12"/>
          </p:nvPr>
        </p:nvSpPr>
        <p:spPr/>
        <p:txBody>
          <a:bodyPr/>
          <a:p>
            <a:pPr lvl="0"/>
            <a:fld id="{9A0DB2DC-4C9A-4742-B13C-FB6460FD3503}" type="slidenum">
              <a:rPr lang="zh-CN" altLang="en-US" dirty="0"/>
            </a:fld>
            <a:endParaRPr lang="zh-CN" altLang="en-US" dirty="0"/>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pPr lvl="0"/>
            <a:endParaRPr lang="zh-CN" altLang="en-US" dirty="0"/>
          </a:p>
        </p:txBody>
      </p:sp>
      <p:sp>
        <p:nvSpPr>
          <p:cNvPr id="5" name="Footer Placeholder 4"/>
          <p:cNvSpPr>
            <a:spLocks noGrp="1"/>
          </p:cNvSpPr>
          <p:nvPr>
            <p:ph type="ftr" sz="quarter" idx="11"/>
          </p:nvPr>
        </p:nvSpPr>
        <p:spPr/>
        <p:txBody>
          <a:bodyPr/>
          <a:p>
            <a:pPr lvl="0"/>
            <a:endParaRPr lang="zh-CN" altLang="en-US" dirty="0"/>
          </a:p>
        </p:txBody>
      </p:sp>
      <p:sp>
        <p:nvSpPr>
          <p:cNvPr id="6" name="Slide Number Placeholder 5"/>
          <p:cNvSpPr>
            <a:spLocks noGrp="1"/>
          </p:cNvSpPr>
          <p:nvPr>
            <p:ph type="sldNum" sz="quarter" idx="12"/>
          </p:nvPr>
        </p:nvSpPr>
        <p:spPr/>
        <p:txBody>
          <a:bodyPr/>
          <a:p>
            <a:pPr lvl="0"/>
            <a:fld id="{9A0DB2DC-4C9A-4742-B13C-FB6460FD3503}" type="slidenum">
              <a:rPr lang="zh-CN" altLang="en-US" dirty="0"/>
            </a:fld>
            <a:endParaRPr lang="zh-CN" alt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pPr lvl="0"/>
            <a:endParaRPr lang="zh-CN" altLang="en-US" dirty="0"/>
          </a:p>
        </p:txBody>
      </p:sp>
      <p:sp>
        <p:nvSpPr>
          <p:cNvPr id="6" name="Footer Placeholder 5"/>
          <p:cNvSpPr>
            <a:spLocks noGrp="1"/>
          </p:cNvSpPr>
          <p:nvPr>
            <p:ph type="ftr" sz="quarter" idx="11"/>
          </p:nvPr>
        </p:nvSpPr>
        <p:spPr/>
        <p:txBody>
          <a:bodyPr/>
          <a:p>
            <a:pPr lvl="0"/>
            <a:endParaRPr lang="zh-CN" altLang="en-US" dirty="0"/>
          </a:p>
        </p:txBody>
      </p:sp>
      <p:sp>
        <p:nvSpPr>
          <p:cNvPr id="7" name="Slide Number Placeholder 6"/>
          <p:cNvSpPr>
            <a:spLocks noGrp="1"/>
          </p:cNvSpPr>
          <p:nvPr>
            <p:ph type="sldNum" sz="quarter" idx="12"/>
          </p:nvPr>
        </p:nvSpPr>
        <p:spPr/>
        <p:txBody>
          <a:bodyPr/>
          <a:p>
            <a:pPr lvl="0"/>
            <a:fld id="{9A0DB2DC-4C9A-4742-B13C-FB6460FD3503}" type="slidenum">
              <a:rPr lang="zh-CN" altLang="en-US" dirty="0"/>
            </a:fld>
            <a:endParaRPr lang="zh-CN" altLang="en-US" dirty="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pPr lvl="0"/>
            <a:endParaRPr lang="zh-CN" altLang="en-US" dirty="0"/>
          </a:p>
        </p:txBody>
      </p:sp>
      <p:sp>
        <p:nvSpPr>
          <p:cNvPr id="8" name="Footer Placeholder 7"/>
          <p:cNvSpPr>
            <a:spLocks noGrp="1"/>
          </p:cNvSpPr>
          <p:nvPr>
            <p:ph type="ftr" sz="quarter" idx="11"/>
          </p:nvPr>
        </p:nvSpPr>
        <p:spPr/>
        <p:txBody>
          <a:bodyPr/>
          <a:p>
            <a:pPr lvl="0"/>
            <a:endParaRPr lang="zh-CN" altLang="en-US" dirty="0"/>
          </a:p>
        </p:txBody>
      </p:sp>
      <p:sp>
        <p:nvSpPr>
          <p:cNvPr id="9" name="Slide Number Placeholder 8"/>
          <p:cNvSpPr>
            <a:spLocks noGrp="1"/>
          </p:cNvSpPr>
          <p:nvPr>
            <p:ph type="sldNum" sz="quarter" idx="12"/>
          </p:nvPr>
        </p:nvSpPr>
        <p:spPr/>
        <p:txBody>
          <a:bodyPr/>
          <a:p>
            <a:pPr lvl="0"/>
            <a:fld id="{9A0DB2DC-4C9A-4742-B13C-FB6460FD3503}" type="slidenum">
              <a:rPr lang="zh-CN" altLang="en-US" dirty="0"/>
            </a:fld>
            <a:endParaRPr lang="zh-CN" alt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pPr lvl="0"/>
            <a:endParaRPr lang="zh-CN" altLang="en-US" dirty="0"/>
          </a:p>
        </p:txBody>
      </p:sp>
      <p:sp>
        <p:nvSpPr>
          <p:cNvPr id="4" name="Footer Placeholder 3"/>
          <p:cNvSpPr>
            <a:spLocks noGrp="1"/>
          </p:cNvSpPr>
          <p:nvPr>
            <p:ph type="ftr" sz="quarter" idx="11"/>
          </p:nvPr>
        </p:nvSpPr>
        <p:spPr/>
        <p:txBody>
          <a:bodyPr/>
          <a:p>
            <a:pPr lvl="0"/>
            <a:endParaRPr lang="zh-CN" altLang="en-US" dirty="0"/>
          </a:p>
        </p:txBody>
      </p:sp>
      <p:sp>
        <p:nvSpPr>
          <p:cNvPr id="5" name="Slide Number Placeholder 4"/>
          <p:cNvSpPr>
            <a:spLocks noGrp="1"/>
          </p:cNvSpPr>
          <p:nvPr>
            <p:ph type="sldNum" sz="quarter" idx="12"/>
          </p:nvPr>
        </p:nvSpPr>
        <p:spPr/>
        <p:txBody>
          <a:bodyPr/>
          <a:p>
            <a:pPr lvl="0"/>
            <a:fld id="{9A0DB2DC-4C9A-4742-B13C-FB6460FD3503}" type="slidenum">
              <a:rPr lang="zh-CN" altLang="en-US" dirty="0"/>
            </a:fld>
            <a:endParaRPr lang="zh-CN" altLang="en-US" dirty="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lvl="0"/>
            <a:endParaRPr lang="zh-CN" altLang="en-US" dirty="0"/>
          </a:p>
        </p:txBody>
      </p:sp>
      <p:sp>
        <p:nvSpPr>
          <p:cNvPr id="3" name="Footer Placeholder 2"/>
          <p:cNvSpPr>
            <a:spLocks noGrp="1"/>
          </p:cNvSpPr>
          <p:nvPr>
            <p:ph type="ftr" sz="quarter" idx="11"/>
          </p:nvPr>
        </p:nvSpPr>
        <p:spPr/>
        <p:txBody>
          <a:bodyPr/>
          <a:p>
            <a:pPr lvl="0"/>
            <a:endParaRPr lang="zh-CN" altLang="en-US" dirty="0"/>
          </a:p>
        </p:txBody>
      </p:sp>
      <p:sp>
        <p:nvSpPr>
          <p:cNvPr id="4" name="Slide Number Placeholder 3"/>
          <p:cNvSpPr>
            <a:spLocks noGrp="1"/>
          </p:cNvSpPr>
          <p:nvPr>
            <p:ph type="sldNum" sz="quarter" idx="12"/>
          </p:nvPr>
        </p:nvSpPr>
        <p:spPr/>
        <p:txBody>
          <a:bodyPr/>
          <a:p>
            <a:pPr lvl="0"/>
            <a:fld id="{9A0DB2DC-4C9A-4742-B13C-FB6460FD3503}" type="slidenum">
              <a:rPr lang="zh-CN" altLang="en-US" dirty="0"/>
            </a:fld>
            <a:endParaRPr lang="zh-CN" altLang="en-US" dirty="0"/>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lvl="0"/>
            <a:endParaRPr lang="zh-CN" altLang="en-US" dirty="0"/>
          </a:p>
        </p:txBody>
      </p:sp>
      <p:sp>
        <p:nvSpPr>
          <p:cNvPr id="6" name="Footer Placeholder 5"/>
          <p:cNvSpPr>
            <a:spLocks noGrp="1"/>
          </p:cNvSpPr>
          <p:nvPr>
            <p:ph type="ftr" sz="quarter" idx="11"/>
          </p:nvPr>
        </p:nvSpPr>
        <p:spPr/>
        <p:txBody>
          <a:bodyPr/>
          <a:p>
            <a:pPr lvl="0"/>
            <a:endParaRPr lang="zh-CN" altLang="en-US" dirty="0"/>
          </a:p>
        </p:txBody>
      </p:sp>
      <p:sp>
        <p:nvSpPr>
          <p:cNvPr id="7" name="Slide Number Placeholder 6"/>
          <p:cNvSpPr>
            <a:spLocks noGrp="1"/>
          </p:cNvSpPr>
          <p:nvPr>
            <p:ph type="sldNum" sz="quarter" idx="12"/>
          </p:nvPr>
        </p:nvSpPr>
        <p:spPr/>
        <p:txBody>
          <a:bodyPr/>
          <a:p>
            <a:pPr lvl="0"/>
            <a:fld id="{9A0DB2DC-4C9A-4742-B13C-FB6460FD3503}" type="slidenum">
              <a:rPr lang="zh-CN" altLang="en-US" dirty="0"/>
            </a:fld>
            <a:endParaRPr lang="zh-CN" altLang="en-US" dirty="0"/>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lvl="0"/>
            <a:endParaRPr lang="zh-CN" altLang="en-US" dirty="0"/>
          </a:p>
        </p:txBody>
      </p:sp>
      <p:sp>
        <p:nvSpPr>
          <p:cNvPr id="6" name="Footer Placeholder 5"/>
          <p:cNvSpPr>
            <a:spLocks noGrp="1"/>
          </p:cNvSpPr>
          <p:nvPr>
            <p:ph type="ftr" sz="quarter" idx="11"/>
          </p:nvPr>
        </p:nvSpPr>
        <p:spPr/>
        <p:txBody>
          <a:bodyPr/>
          <a:p>
            <a:pPr lvl="0"/>
            <a:endParaRPr lang="zh-CN" altLang="en-US" dirty="0"/>
          </a:p>
        </p:txBody>
      </p:sp>
      <p:sp>
        <p:nvSpPr>
          <p:cNvPr id="7" name="Slide Number Placeholder 6"/>
          <p:cNvSpPr>
            <a:spLocks noGrp="1"/>
          </p:cNvSpPr>
          <p:nvPr>
            <p:ph type="sldNum" sz="quarter" idx="12"/>
          </p:nvPr>
        </p:nvSpPr>
        <p:spPr/>
        <p:txBody>
          <a:bodyPr/>
          <a:p>
            <a:pPr lvl="0"/>
            <a:fld id="{9A0DB2DC-4C9A-4742-B13C-FB6460FD3503}" type="slidenum">
              <a:rPr lang="zh-CN" altLang="en-US" dirty="0"/>
            </a:fld>
            <a:endParaRPr lang="zh-CN" altLang="en-US" dirty="0"/>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lvl="0"/>
            <a:endParaRPr lang="zh-CN" altLang="en-US" dirty="0"/>
          </a:p>
        </p:txBody>
      </p:sp>
      <p:sp>
        <p:nvSpPr>
          <p:cNvPr id="5" name="Footer Placeholder 4"/>
          <p:cNvSpPr>
            <a:spLocks noGrp="1"/>
          </p:cNvSpPr>
          <p:nvPr>
            <p:ph type="ftr" sz="quarter" idx="11"/>
          </p:nvPr>
        </p:nvSpPr>
        <p:spPr/>
        <p:txBody>
          <a:bodyPr/>
          <a:p>
            <a:pPr lvl="0"/>
            <a:endParaRPr lang="zh-CN" altLang="en-US" dirty="0"/>
          </a:p>
        </p:txBody>
      </p:sp>
      <p:sp>
        <p:nvSpPr>
          <p:cNvPr id="6" name="Slide Number Placeholder 5"/>
          <p:cNvSpPr>
            <a:spLocks noGrp="1"/>
          </p:cNvSpPr>
          <p:nvPr>
            <p:ph type="sldNum" sz="quarter" idx="12"/>
          </p:nvPr>
        </p:nvSpPr>
        <p:spPr/>
        <p:txBody>
          <a:bodyPr/>
          <a:p>
            <a:pPr lvl="0"/>
            <a:fld id="{9A0DB2DC-4C9A-4742-B13C-FB6460FD3503}" type="slidenum">
              <a:rPr lang="zh-CN" altLang="en-US" dirty="0"/>
            </a:fld>
            <a:endParaRPr lang="zh-CN" alt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lvl="0"/>
            <a:endParaRPr lang="zh-CN" altLang="en-US" dirty="0"/>
          </a:p>
        </p:txBody>
      </p:sp>
      <p:sp>
        <p:nvSpPr>
          <p:cNvPr id="5" name="Footer Placeholder 4"/>
          <p:cNvSpPr>
            <a:spLocks noGrp="1"/>
          </p:cNvSpPr>
          <p:nvPr>
            <p:ph type="ftr" sz="quarter" idx="11"/>
          </p:nvPr>
        </p:nvSpPr>
        <p:spPr/>
        <p:txBody>
          <a:bodyPr/>
          <a:p>
            <a:pPr lvl="0"/>
            <a:endParaRPr lang="zh-CN" altLang="en-US" dirty="0"/>
          </a:p>
        </p:txBody>
      </p:sp>
      <p:sp>
        <p:nvSpPr>
          <p:cNvPr id="6" name="Slide Number Placeholder 5"/>
          <p:cNvSpPr>
            <a:spLocks noGrp="1"/>
          </p:cNvSpPr>
          <p:nvPr>
            <p:ph type="sldNum" sz="quarter" idx="12"/>
          </p:nvPr>
        </p:nvSpPr>
        <p:spPr/>
        <p:txBody>
          <a:bodyPr/>
          <a:p>
            <a:pPr lvl="0"/>
            <a:fld id="{9A0DB2DC-4C9A-4742-B13C-FB6460FD3503}" type="slidenum">
              <a:rPr lang="zh-CN" altLang="en-US" dirty="0"/>
            </a:fld>
            <a:endParaRPr lang="zh-CN" altLang="en-US" dirty="0"/>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auto">
          <a:xfrm>
            <a:off x="1588" y="333375"/>
            <a:ext cx="9144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pic>
        <p:nvPicPr>
          <p:cNvPr id="1027" name="Picture 3" descr="关系图"/>
          <p:cNvPicPr>
            <a:picLocks noChangeAspect="1"/>
          </p:cNvPicPr>
          <p:nvPr/>
        </p:nvPicPr>
        <p:blipFill>
          <a:blip r:embed="rId12"/>
          <a:srcRect t="1094" r="8122" b="13318"/>
          <a:stretch>
            <a:fillRect/>
          </a:stretch>
        </p:blipFill>
        <p:spPr>
          <a:xfrm>
            <a:off x="5797550" y="4438650"/>
            <a:ext cx="3340100" cy="2333625"/>
          </a:xfrm>
          <a:prstGeom prst="rect">
            <a:avLst/>
          </a:prstGeom>
          <a:noFill/>
          <a:ln w="9525">
            <a:noFill/>
          </a:ln>
        </p:spPr>
      </p:pic>
      <p:sp>
        <p:nvSpPr>
          <p:cNvPr id="1028" name="Rectangle 4"/>
          <p:cNvSpPr/>
          <p:nvPr>
            <p:ph type="title"/>
          </p:nvPr>
        </p:nvSpPr>
        <p:spPr>
          <a:xfrm>
            <a:off x="457200" y="274638"/>
            <a:ext cx="82296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9" name="Rectangle 5"/>
          <p:cNvSpPr/>
          <p:nvPr>
            <p:ph type="body" idx="1"/>
          </p:nvPr>
        </p:nvSpPr>
        <p:spPr>
          <a:xfrm>
            <a:off x="457200" y="1600200"/>
            <a:ext cx="82296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30" name="Rectangle 6"/>
          <p:cNvSpPr>
            <a:spLocks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pPr lvl="0"/>
            <a:endParaRPr lang="zh-CN" altLang="en-US" dirty="0"/>
          </a:p>
        </p:txBody>
      </p:sp>
      <p:sp>
        <p:nvSpPr>
          <p:cNvPr id="1031" name="Rectangle 7"/>
          <p:cNvSpPr>
            <a:spLocks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pPr lvl="0"/>
            <a:endParaRPr lang="zh-CN" altLang="en-US" dirty="0"/>
          </a:p>
        </p:txBody>
      </p:sp>
      <p:sp>
        <p:nvSpPr>
          <p:cNvPr id="1032" name="Rectangle 8"/>
          <p:cNvSpPr>
            <a:spLocks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pPr lvl="0"/>
            <a:fld id="{9A0DB2DC-4C9A-4742-B13C-FB6460FD3503}" type="slidenum">
              <a:rPr lang="zh-CN" altLang="en-US" dirty="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32080" y="67945"/>
            <a:ext cx="9074150" cy="6760210"/>
          </a:xfrm>
        </p:spPr>
        <p:txBody>
          <a:bodyPr/>
          <a:p>
            <a:pPr marL="0" indent="0" algn="ctr">
              <a:buNone/>
            </a:pPr>
            <a:endParaRPr lang="en-US">
              <a:latin typeface="Algerian" panose="04020705040A02060702" charset="0"/>
              <a:cs typeface="Algerian" panose="04020705040A02060702" charset="0"/>
            </a:endParaRPr>
          </a:p>
          <a:p>
            <a:pPr marL="0" indent="0" algn="ctr">
              <a:buNone/>
            </a:pPr>
            <a:endParaRPr lang="en-US">
              <a:latin typeface="Algerian" panose="04020705040A02060702" charset="0"/>
              <a:cs typeface="Algerian" panose="04020705040A02060702" charset="0"/>
            </a:endParaRPr>
          </a:p>
          <a:p>
            <a:pPr marL="0" indent="0" algn="ctr">
              <a:buNone/>
            </a:pPr>
            <a:endParaRPr lang="en-US">
              <a:latin typeface="Algerian" panose="04020705040A02060702" charset="0"/>
              <a:cs typeface="Algerian" panose="04020705040A02060702" charset="0"/>
            </a:endParaRPr>
          </a:p>
          <a:p>
            <a:pPr marL="0" indent="0" algn="ctr">
              <a:buNone/>
            </a:pPr>
            <a:r>
              <a:rPr lang="en-US">
                <a:gradFill>
                  <a:gsLst>
                    <a:gs pos="0">
                      <a:srgbClr val="FE4444"/>
                    </a:gs>
                    <a:gs pos="100000">
                      <a:srgbClr val="832B2B"/>
                    </a:gs>
                  </a:gsLst>
                  <a:lin scaled="0"/>
                </a:gradFill>
                <a:latin typeface="Algerian" panose="04020705040A02060702" charset="0"/>
                <a:cs typeface="Algerian" panose="04020705040A02060702" charset="0"/>
              </a:rPr>
              <a:t>Dr. S. SENTHIL KUMAR</a:t>
            </a:r>
            <a:endParaRPr lang="en-US">
              <a:gradFill>
                <a:gsLst>
                  <a:gs pos="0">
                    <a:srgbClr val="FE4444"/>
                  </a:gs>
                  <a:gs pos="100000">
                    <a:srgbClr val="832B2B"/>
                  </a:gs>
                </a:gsLst>
                <a:lin scaled="0"/>
              </a:gradFill>
              <a:latin typeface="Algerian" panose="04020705040A02060702" charset="0"/>
              <a:cs typeface="Algerian" panose="04020705040A02060702" charset="0"/>
            </a:endParaRPr>
          </a:p>
          <a:p>
            <a:pPr marL="0" indent="0" algn="ctr">
              <a:buNone/>
            </a:pPr>
            <a:r>
              <a:rPr lang="en-US">
                <a:gradFill>
                  <a:gsLst>
                    <a:gs pos="0">
                      <a:srgbClr val="7B32B2"/>
                    </a:gs>
                    <a:gs pos="100000">
                      <a:srgbClr val="401A5D"/>
                    </a:gs>
                  </a:gsLst>
                  <a:lin scaled="0"/>
                </a:gradFill>
                <a:latin typeface="Algerian" panose="04020705040A02060702" charset="0"/>
                <a:cs typeface="Algerian" panose="04020705040A02060702" charset="0"/>
              </a:rPr>
              <a:t>ASSISTANT PROFOESSOR &amp; HEAD </a:t>
            </a:r>
            <a:endParaRPr lang="en-US">
              <a:gradFill>
                <a:gsLst>
                  <a:gs pos="0">
                    <a:srgbClr val="7B32B2"/>
                  </a:gs>
                  <a:gs pos="100000">
                    <a:srgbClr val="401A5D"/>
                  </a:gs>
                </a:gsLst>
                <a:lin scaled="0"/>
              </a:gradFill>
              <a:latin typeface="Algerian" panose="04020705040A02060702" charset="0"/>
              <a:cs typeface="Algerian" panose="04020705040A02060702" charset="0"/>
            </a:endParaRPr>
          </a:p>
          <a:p>
            <a:pPr marL="0" indent="0" algn="ctr">
              <a:buNone/>
            </a:pPr>
            <a:r>
              <a:rPr lang="en-US">
                <a:gradFill>
                  <a:gsLst>
                    <a:gs pos="0">
                      <a:srgbClr val="7B32B2"/>
                    </a:gs>
                    <a:gs pos="100000">
                      <a:srgbClr val="401A5D"/>
                    </a:gs>
                  </a:gsLst>
                  <a:lin scaled="0"/>
                </a:gradFill>
                <a:latin typeface="Algerian" panose="04020705040A02060702" charset="0"/>
                <a:cs typeface="Algerian" panose="04020705040A02060702" charset="0"/>
              </a:rPr>
              <a:t>dEPARTMENT OF eCONOMICS </a:t>
            </a:r>
            <a:endParaRPr lang="en-US">
              <a:gradFill>
                <a:gsLst>
                  <a:gs pos="0">
                    <a:srgbClr val="7B32B2"/>
                  </a:gs>
                  <a:gs pos="100000">
                    <a:srgbClr val="401A5D"/>
                  </a:gs>
                </a:gsLst>
                <a:lin scaled="0"/>
              </a:gradFill>
              <a:latin typeface="Algerian" panose="04020705040A02060702" charset="0"/>
              <a:cs typeface="Algerian" panose="04020705040A02060702" charset="0"/>
            </a:endParaRPr>
          </a:p>
          <a:p>
            <a:pPr marL="0" indent="0" algn="ctr">
              <a:buNone/>
            </a:pPr>
            <a:r>
              <a:rPr lang="en-US">
                <a:gradFill>
                  <a:gsLst>
                    <a:gs pos="0">
                      <a:srgbClr val="7B32B2"/>
                    </a:gs>
                    <a:gs pos="100000">
                      <a:srgbClr val="401A5D"/>
                    </a:gs>
                  </a:gsLst>
                  <a:lin scaled="0"/>
                </a:gradFill>
                <a:latin typeface="Algerian" panose="04020705040A02060702" charset="0"/>
                <a:cs typeface="Algerian" panose="04020705040A02060702" charset="0"/>
              </a:rPr>
              <a:t>CARDAMOM pLANTERS’ aSSOCIATION COLLEGE </a:t>
            </a:r>
            <a:endParaRPr lang="en-US">
              <a:gradFill>
                <a:gsLst>
                  <a:gs pos="0">
                    <a:srgbClr val="7B32B2"/>
                  </a:gs>
                  <a:gs pos="100000">
                    <a:srgbClr val="401A5D"/>
                  </a:gs>
                </a:gsLst>
                <a:lin scaled="0"/>
              </a:gradFill>
              <a:latin typeface="Algerian" panose="04020705040A02060702" charset="0"/>
              <a:cs typeface="Algerian" panose="04020705040A02060702" charset="0"/>
            </a:endParaRPr>
          </a:p>
          <a:p>
            <a:pPr marL="0" indent="0" algn="ctr">
              <a:buNone/>
            </a:pPr>
            <a:r>
              <a:rPr lang="en-US">
                <a:gradFill>
                  <a:gsLst>
                    <a:gs pos="0">
                      <a:srgbClr val="7B32B2"/>
                    </a:gs>
                    <a:gs pos="100000">
                      <a:srgbClr val="401A5D"/>
                    </a:gs>
                  </a:gsLst>
                  <a:lin scaled="0"/>
                </a:gradFill>
                <a:latin typeface="Algerian" panose="04020705040A02060702" charset="0"/>
                <a:cs typeface="Algerian" panose="04020705040A02060702" charset="0"/>
              </a:rPr>
              <a:t>BODINAYAKANUR - 625513</a:t>
            </a:r>
            <a:endParaRPr lang="en-US">
              <a:gradFill>
                <a:gsLst>
                  <a:gs pos="0">
                    <a:srgbClr val="7B32B2"/>
                  </a:gs>
                  <a:gs pos="100000">
                    <a:srgbClr val="401A5D"/>
                  </a:gs>
                </a:gsLst>
                <a:lin scaled="0"/>
              </a:gradFill>
              <a:latin typeface="Algerian" panose="04020705040A02060702" charset="0"/>
              <a:cs typeface="Algerian" panose="04020705040A0206070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1143000" y="227965"/>
            <a:ext cx="6858000" cy="1328420"/>
          </a:xfrm>
        </p:spPr>
        <p:txBody>
          <a:bodyPr/>
          <a:p>
            <a:r>
              <a:rPr lang="en-US">
                <a:gradFill>
                  <a:gsLst>
                    <a:gs pos="0">
                      <a:srgbClr val="FE4444"/>
                    </a:gs>
                    <a:gs pos="100000">
                      <a:srgbClr val="832B2B"/>
                    </a:gs>
                  </a:gsLst>
                  <a:lin scaled="0"/>
                </a:gradFill>
                <a:effectLst>
                  <a:outerShdw blurRad="38100" dist="25400" dir="5400000" algn="ctr" rotWithShape="0">
                    <a:srgbClr val="6E747A">
                      <a:alpha val="43000"/>
                    </a:srgbClr>
                  </a:outerShdw>
                </a:effectLst>
                <a:latin typeface="Algerian" panose="04020705040A02060702" charset="0"/>
                <a:cs typeface="Algerian" panose="04020705040A02060702" charset="0"/>
              </a:rPr>
              <a:t>Importance of public finance </a:t>
            </a:r>
            <a:endParaRPr lang="en-US">
              <a:gradFill>
                <a:gsLst>
                  <a:gs pos="0">
                    <a:srgbClr val="FE4444"/>
                  </a:gs>
                  <a:gs pos="100000">
                    <a:srgbClr val="832B2B"/>
                  </a:gs>
                </a:gsLst>
                <a:lin scaled="0"/>
              </a:gradFill>
              <a:effectLst>
                <a:outerShdw blurRad="38100" dist="25400" dir="5400000" algn="ctr" rotWithShape="0">
                  <a:srgbClr val="6E747A">
                    <a:alpha val="43000"/>
                  </a:srgbClr>
                </a:outerShdw>
              </a:effectLst>
              <a:latin typeface="Algerian" panose="04020705040A02060702" charset="0"/>
              <a:cs typeface="Algerian" panose="04020705040A02060702" charset="0"/>
            </a:endParaRPr>
          </a:p>
        </p:txBody>
      </p:sp>
      <p:sp>
        <p:nvSpPr>
          <p:cNvPr id="3" name="Subtitle 2"/>
          <p:cNvSpPr>
            <a:spLocks noGrp="1"/>
          </p:cNvSpPr>
          <p:nvPr>
            <p:ph type="subTitle" idx="1"/>
          </p:nvPr>
        </p:nvSpPr>
        <p:spPr>
          <a:xfrm>
            <a:off x="6985" y="1450340"/>
            <a:ext cx="9072880" cy="5410835"/>
          </a:xfrm>
        </p:spPr>
        <p:txBody>
          <a:bodyPr/>
          <a:p>
            <a:pPr algn="just">
              <a:lnSpc>
                <a:spcPct val="150000"/>
              </a:lnSpc>
            </a:pPr>
            <a:r>
              <a:rPr lang="en-US" sz="2800"/>
              <a:t>	</a:t>
            </a:r>
            <a:r>
              <a:rPr lang="en-US" sz="2800">
                <a:gradFill>
                  <a:gsLst>
                    <a:gs pos="0">
                      <a:srgbClr val="14CD68"/>
                    </a:gs>
                    <a:gs pos="100000">
                      <a:srgbClr val="035C7D"/>
                    </a:gs>
                  </a:gsLst>
                  <a:lin scaled="0"/>
                </a:gradFill>
              </a:rPr>
              <a:t>Public finance is the filed of economics devoted to the study of how government policy, especially tax and expenditure policy, affects the economy and the welfare of its citizens. The importance of public finance has changed considerably as a result of paradigm shift from ‘ police state’ to Welfare state. The importance of public finance is evident from the following.</a:t>
            </a:r>
            <a:r>
              <a:rPr lang="en-US">
                <a:gradFill>
                  <a:gsLst>
                    <a:gs pos="0">
                      <a:srgbClr val="14CD68"/>
                    </a:gs>
                    <a:gs pos="100000">
                      <a:srgbClr val="035C7D"/>
                    </a:gs>
                  </a:gsLst>
                  <a:lin scaled="0"/>
                </a:gradFill>
              </a:rPr>
              <a:t>  </a:t>
            </a:r>
            <a:endParaRPr lang="en-US">
              <a:gradFill>
                <a:gsLst>
                  <a:gs pos="0">
                    <a:srgbClr val="14CD68"/>
                  </a:gs>
                  <a:gs pos="100000">
                    <a:srgbClr val="035C7D"/>
                  </a:gs>
                </a:gsLst>
                <a:lin scaled="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87960" y="76200"/>
            <a:ext cx="8939530" cy="6616700"/>
          </a:xfrm>
        </p:spPr>
        <p:txBody>
          <a:bodyPr/>
          <a:p>
            <a:pPr marL="0" indent="0">
              <a:buNone/>
            </a:pPr>
            <a:r>
              <a:rPr lang="en-US">
                <a:gradFill>
                  <a:gsLst>
                    <a:gs pos="0">
                      <a:srgbClr val="007BD3"/>
                    </a:gs>
                    <a:gs pos="100000">
                      <a:srgbClr val="034373"/>
                    </a:gs>
                  </a:gsLst>
                  <a:lin scaled="0"/>
                </a:gradFill>
              </a:rPr>
              <a:t>1.Taxation </a:t>
            </a:r>
            <a:endParaRPr lang="en-US">
              <a:gradFill>
                <a:gsLst>
                  <a:gs pos="0">
                    <a:srgbClr val="007BD3"/>
                  </a:gs>
                  <a:gs pos="100000">
                    <a:srgbClr val="034373"/>
                  </a:gs>
                </a:gsLst>
                <a:lin scaled="0"/>
              </a:gradFill>
            </a:endParaRPr>
          </a:p>
          <a:p>
            <a:pPr marL="0" indent="0">
              <a:buNone/>
            </a:pPr>
            <a:r>
              <a:rPr lang="en-US">
                <a:gradFill>
                  <a:gsLst>
                    <a:gs pos="0">
                      <a:srgbClr val="007BD3"/>
                    </a:gs>
                    <a:gs pos="100000">
                      <a:srgbClr val="034373"/>
                    </a:gs>
                  </a:gsLst>
                  <a:lin scaled="0"/>
                </a:gradFill>
              </a:rPr>
              <a:t>2.Protection to infant industries </a:t>
            </a:r>
            <a:endParaRPr lang="en-US">
              <a:gradFill>
                <a:gsLst>
                  <a:gs pos="0">
                    <a:srgbClr val="007BD3"/>
                  </a:gs>
                  <a:gs pos="100000">
                    <a:srgbClr val="034373"/>
                  </a:gs>
                </a:gsLst>
                <a:lin scaled="0"/>
              </a:gradFill>
            </a:endParaRPr>
          </a:p>
          <a:p>
            <a:pPr marL="0" indent="0">
              <a:buNone/>
            </a:pPr>
            <a:r>
              <a:rPr lang="en-US">
                <a:gradFill>
                  <a:gsLst>
                    <a:gs pos="0">
                      <a:srgbClr val="007BD3"/>
                    </a:gs>
                    <a:gs pos="100000">
                      <a:srgbClr val="034373"/>
                    </a:gs>
                  </a:gsLst>
                  <a:lin scaled="0"/>
                </a:gradFill>
              </a:rPr>
              <a:t>3.Providing employment opportunities </a:t>
            </a:r>
            <a:endParaRPr lang="en-US">
              <a:gradFill>
                <a:gsLst>
                  <a:gs pos="0">
                    <a:srgbClr val="007BD3"/>
                  </a:gs>
                  <a:gs pos="100000">
                    <a:srgbClr val="034373"/>
                  </a:gs>
                </a:gsLst>
                <a:lin scaled="0"/>
              </a:gradFill>
            </a:endParaRPr>
          </a:p>
          <a:p>
            <a:pPr marL="0" indent="0">
              <a:buNone/>
            </a:pPr>
            <a:r>
              <a:rPr lang="en-US">
                <a:gradFill>
                  <a:gsLst>
                    <a:gs pos="0">
                      <a:srgbClr val="007BD3"/>
                    </a:gs>
                    <a:gs pos="100000">
                      <a:srgbClr val="034373"/>
                    </a:gs>
                  </a:gsLst>
                  <a:lin scaled="0"/>
                </a:gradFill>
              </a:rPr>
              <a:t>4.Economic planning </a:t>
            </a:r>
            <a:endParaRPr lang="en-US">
              <a:gradFill>
                <a:gsLst>
                  <a:gs pos="0">
                    <a:srgbClr val="007BD3"/>
                  </a:gs>
                  <a:gs pos="100000">
                    <a:srgbClr val="034373"/>
                  </a:gs>
                </a:gsLst>
                <a:lin scaled="0"/>
              </a:gradFill>
            </a:endParaRPr>
          </a:p>
          <a:p>
            <a:pPr marL="0" indent="0">
              <a:buNone/>
            </a:pPr>
            <a:r>
              <a:rPr lang="en-US">
                <a:gradFill>
                  <a:gsLst>
                    <a:gs pos="0">
                      <a:srgbClr val="007BD3"/>
                    </a:gs>
                    <a:gs pos="100000">
                      <a:srgbClr val="034373"/>
                    </a:gs>
                  </a:gsLst>
                  <a:lin scaled="0"/>
                </a:gradFill>
              </a:rPr>
              <a:t>5.Equity </a:t>
            </a:r>
            <a:endParaRPr lang="en-US">
              <a:gradFill>
                <a:gsLst>
                  <a:gs pos="0">
                    <a:srgbClr val="007BD3"/>
                  </a:gs>
                  <a:gs pos="100000">
                    <a:srgbClr val="034373"/>
                  </a:gs>
                </a:gsLst>
                <a:lin scaled="0"/>
              </a:gradFill>
            </a:endParaRPr>
          </a:p>
          <a:p>
            <a:pPr marL="0" indent="0">
              <a:buNone/>
            </a:pPr>
            <a:r>
              <a:rPr lang="en-US">
                <a:gradFill>
                  <a:gsLst>
                    <a:gs pos="0">
                      <a:srgbClr val="007BD3"/>
                    </a:gs>
                    <a:gs pos="100000">
                      <a:srgbClr val="034373"/>
                    </a:gs>
                  </a:gsLst>
                  <a:lin scaled="0"/>
                </a:gradFill>
              </a:rPr>
              <a:t>6.Economic stability </a:t>
            </a:r>
            <a:endParaRPr lang="en-US">
              <a:gradFill>
                <a:gsLst>
                  <a:gs pos="0">
                    <a:srgbClr val="007BD3"/>
                  </a:gs>
                  <a:gs pos="100000">
                    <a:srgbClr val="034373"/>
                  </a:gs>
                </a:gsLst>
                <a:lin scaled="0"/>
              </a:gradFill>
            </a:endParaRPr>
          </a:p>
          <a:p>
            <a:pPr marL="0" indent="0">
              <a:buNone/>
            </a:pPr>
            <a:r>
              <a:rPr lang="en-US">
                <a:gradFill>
                  <a:gsLst>
                    <a:gs pos="0">
                      <a:srgbClr val="007BD3"/>
                    </a:gs>
                    <a:gs pos="100000">
                      <a:srgbClr val="034373"/>
                    </a:gs>
                  </a:gsLst>
                  <a:lin scaled="0"/>
                </a:gradFill>
              </a:rPr>
              <a:t>7.Optimum utilization of resources </a:t>
            </a:r>
            <a:endParaRPr lang="en-US">
              <a:gradFill>
                <a:gsLst>
                  <a:gs pos="0">
                    <a:srgbClr val="007BD3"/>
                  </a:gs>
                  <a:gs pos="100000">
                    <a:srgbClr val="034373"/>
                  </a:gs>
                </a:gsLst>
                <a:lin scaled="0"/>
              </a:gradFill>
            </a:endParaRPr>
          </a:p>
          <a:p>
            <a:pPr marL="0" indent="0">
              <a:buNone/>
            </a:pPr>
            <a:r>
              <a:rPr lang="en-US">
                <a:gradFill>
                  <a:gsLst>
                    <a:gs pos="0">
                      <a:srgbClr val="007BD3"/>
                    </a:gs>
                    <a:gs pos="100000">
                      <a:srgbClr val="034373"/>
                    </a:gs>
                  </a:gsLst>
                  <a:lin scaled="0"/>
                </a:gradFill>
              </a:rPr>
              <a:t>8.Savings and investment </a:t>
            </a:r>
            <a:endParaRPr lang="en-US">
              <a:gradFill>
                <a:gsLst>
                  <a:gs pos="0">
                    <a:srgbClr val="007BD3"/>
                  </a:gs>
                  <a:gs pos="100000">
                    <a:srgbClr val="034373"/>
                  </a:gs>
                </a:gsLst>
                <a:lin scaled="0"/>
              </a:gradFill>
            </a:endParaRPr>
          </a:p>
          <a:p>
            <a:pPr marL="0" indent="0">
              <a:buNone/>
            </a:pPr>
            <a:r>
              <a:rPr lang="en-US">
                <a:gradFill>
                  <a:gsLst>
                    <a:gs pos="0">
                      <a:srgbClr val="007BD3"/>
                    </a:gs>
                    <a:gs pos="100000">
                      <a:srgbClr val="034373"/>
                    </a:gs>
                  </a:gsLst>
                  <a:lin scaled="0"/>
                </a:gradFill>
              </a:rPr>
              <a:t>9.Subsidies and grants </a:t>
            </a:r>
            <a:endParaRPr lang="en-US">
              <a:gradFill>
                <a:gsLst>
                  <a:gs pos="0">
                    <a:srgbClr val="007BD3"/>
                  </a:gs>
                  <a:gs pos="100000">
                    <a:srgbClr val="034373"/>
                  </a:gs>
                </a:gsLst>
                <a:lin scaled="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2000"/>
                                        <p:tgtEl>
                                          <p:spTgt spid="3">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2000"/>
                                        <p:tgtEl>
                                          <p:spTgt spid="3">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ox(in)">
                                      <p:cBhvr>
                                        <p:cTn id="16" dur="2000"/>
                                        <p:tgtEl>
                                          <p:spTgt spid="3">
                                            <p:txEl>
                                              <p:pRg st="3" end="3"/>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ox(in)">
                                      <p:cBhvr>
                                        <p:cTn id="19" dur="2000"/>
                                        <p:tgtEl>
                                          <p:spTgt spid="3">
                                            <p:txEl>
                                              <p:pRg st="4" end="4"/>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ox(in)">
                                      <p:cBhvr>
                                        <p:cTn id="22" dur="2000"/>
                                        <p:tgtEl>
                                          <p:spTgt spid="3">
                                            <p:txEl>
                                              <p:pRg st="5" end="5"/>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ox(in)">
                                      <p:cBhvr>
                                        <p:cTn id="25" dur="2000"/>
                                        <p:tgtEl>
                                          <p:spTgt spid="3">
                                            <p:txEl>
                                              <p:pRg st="6" end="6"/>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box(in)">
                                      <p:cBhvr>
                                        <p:cTn id="28" dur="2000"/>
                                        <p:tgtEl>
                                          <p:spTgt spid="3">
                                            <p:txEl>
                                              <p:pRg st="7" end="7"/>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box(in)">
                                      <p:cBhvr>
                                        <p:cTn id="31"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79705" y="123190"/>
            <a:ext cx="8876030" cy="6702425"/>
          </a:xfrm>
        </p:spPr>
        <p:txBody>
          <a:bodyPr/>
          <a:p>
            <a:pPr marL="0" indent="0">
              <a:buNone/>
            </a:pPr>
            <a:r>
              <a:rPr lang="en-US">
                <a:solidFill>
                  <a:srgbClr val="00B050"/>
                </a:solidFill>
              </a:rPr>
              <a:t>1.Taxation </a:t>
            </a:r>
            <a:endParaRPr lang="en-US">
              <a:solidFill>
                <a:srgbClr val="00B050"/>
              </a:solidFill>
            </a:endParaRPr>
          </a:p>
          <a:p>
            <a:pPr marL="0" indent="0" algn="just">
              <a:lnSpc>
                <a:spcPct val="150000"/>
              </a:lnSpc>
              <a:buNone/>
            </a:pPr>
            <a:r>
              <a:rPr lang="en-US"/>
              <a:t>	</a:t>
            </a:r>
            <a:r>
              <a:rPr lang="en-US">
                <a:gradFill>
                  <a:gsLst>
                    <a:gs pos="0">
                      <a:srgbClr val="007BD3"/>
                    </a:gs>
                    <a:gs pos="100000">
                      <a:srgbClr val="034373"/>
                    </a:gs>
                  </a:gsLst>
                  <a:lin scaled="0"/>
                </a:gradFill>
              </a:rPr>
              <a:t>The government often levy taxes to discourage the consumption of harmful commodities such as alcohol, opium, etc. </a:t>
            </a:r>
            <a:endParaRPr lang="en-US"/>
          </a:p>
          <a:p>
            <a:pPr marL="0" indent="0" algn="just">
              <a:lnSpc>
                <a:spcPct val="150000"/>
              </a:lnSpc>
              <a:buNone/>
            </a:pPr>
            <a:r>
              <a:rPr lang="en-US">
                <a:gradFill>
                  <a:gsLst>
                    <a:gs pos="0">
                      <a:srgbClr val="14CD68"/>
                    </a:gs>
                    <a:gs pos="100000">
                      <a:srgbClr val="0B6E38"/>
                    </a:gs>
                  </a:gsLst>
                  <a:lin scaled="0"/>
                </a:gradFill>
              </a:rPr>
              <a:t>2.Protection to infant industries </a:t>
            </a:r>
            <a:endParaRPr lang="en-US">
              <a:gradFill>
                <a:gsLst>
                  <a:gs pos="0">
                    <a:srgbClr val="14CD68"/>
                  </a:gs>
                  <a:gs pos="100000">
                    <a:srgbClr val="0B6E38"/>
                  </a:gs>
                </a:gsLst>
                <a:lin scaled="0"/>
              </a:gradFill>
            </a:endParaRPr>
          </a:p>
          <a:p>
            <a:pPr marL="0" indent="0" algn="just">
              <a:lnSpc>
                <a:spcPct val="150000"/>
              </a:lnSpc>
              <a:buNone/>
            </a:pPr>
            <a:r>
              <a:rPr lang="en-US">
                <a:gradFill>
                  <a:gsLst>
                    <a:gs pos="0">
                      <a:srgbClr val="FE4444"/>
                    </a:gs>
                    <a:gs pos="100000">
                      <a:srgbClr val="832B2B"/>
                    </a:gs>
                  </a:gsLst>
                  <a:lin scaled="0"/>
                </a:gradFill>
              </a:rPr>
              <a:t>	In developing countries, there is a special need to protect the infant industries or newly started industries from foreign competition. </a:t>
            </a:r>
            <a:endParaRPr lang="en-US">
              <a:gradFill>
                <a:gsLst>
                  <a:gs pos="0">
                    <a:srgbClr val="FE4444"/>
                  </a:gs>
                  <a:gs pos="100000">
                    <a:srgbClr val="832B2B"/>
                  </a:gs>
                </a:gsLst>
                <a:lin scaled="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457200" y="10795"/>
            <a:ext cx="8589010" cy="6876415"/>
          </a:xfrm>
        </p:spPr>
        <p:txBody>
          <a:bodyPr/>
          <a:p>
            <a:pPr marL="0" indent="0">
              <a:buNone/>
            </a:pPr>
            <a:r>
              <a:rPr lang="en-US">
                <a:gradFill>
                  <a:gsLst>
                    <a:gs pos="0">
                      <a:srgbClr val="FE4444"/>
                    </a:gs>
                    <a:gs pos="100000">
                      <a:srgbClr val="832B2B"/>
                    </a:gs>
                  </a:gsLst>
                  <a:lin scaled="0"/>
                </a:gradFill>
              </a:rPr>
              <a:t>3.Providing employment opportunities </a:t>
            </a:r>
            <a:endParaRPr lang="en-US">
              <a:gradFill>
                <a:gsLst>
                  <a:gs pos="0">
                    <a:srgbClr val="FE4444"/>
                  </a:gs>
                  <a:gs pos="100000">
                    <a:srgbClr val="832B2B"/>
                  </a:gs>
                </a:gsLst>
                <a:lin scaled="0"/>
              </a:gradFill>
            </a:endParaRPr>
          </a:p>
          <a:p>
            <a:pPr marL="0" indent="0" algn="just">
              <a:lnSpc>
                <a:spcPct val="150000"/>
              </a:lnSpc>
              <a:buNone/>
            </a:pPr>
            <a:r>
              <a:rPr lang="en-US"/>
              <a:t>	</a:t>
            </a:r>
            <a:r>
              <a:rPr lang="en-US" sz="3000">
                <a:gradFill>
                  <a:gsLst>
                    <a:gs pos="0">
                      <a:srgbClr val="7B32B2"/>
                    </a:gs>
                    <a:gs pos="100000">
                      <a:srgbClr val="401A5D"/>
                    </a:gs>
                  </a:gsLst>
                  <a:lin scaled="0"/>
                </a:gradFill>
              </a:rPr>
              <a:t>Public finance occupies a predominant place in the context to providing large - scale employment. The technique of unbalanced budget is followed to generate employment during the time of depression.  The government has to spend a huge amount of public expenditure to provided the purchasing power to rural masses and reduce the problem of unemployment in the economy. </a:t>
            </a:r>
            <a:endParaRPr lang="en-US" sz="3000">
              <a:gradFill>
                <a:gsLst>
                  <a:gs pos="0">
                    <a:srgbClr val="7B32B2"/>
                  </a:gs>
                  <a:gs pos="100000">
                    <a:srgbClr val="401A5D"/>
                  </a:gs>
                </a:gsLst>
                <a:lin scaled="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extLst>
                                      <p:ext uri="{505F2C04-C923-438B-8C0F-E0CD2BADF298}">
                                        <wppc:dynamicDigit xmlns:wppc="http://www.wps.cn/officeDocument/PresentationCustomData" type="0">
                                          <p:anim to="" calcmode="lin" valueType="num">
                                            <p:cBhvr>
                                              <p:cTn id="7" dur="1000" fill="hold"/>
                                              <p:tgtEl>
                                                <p:spTgt spid="3">
                                                  <p:txEl>
                                                    <p:pRg st="0" end="0"/>
                                                  </p:txEl>
                                                </p:spTgt>
                                              </p:tgtEl>
                                              <p:attrNameLst>
                                                <p:attrName>num.show</p:attrName>
                                              </p:attrNameLst>
                                            </p:cBhvr>
                                            <p:tavLst>
                                              <p:tav tm="0">
                                                <p:val>
                                                  <p:fltVal val="0"/>
                                                </p:val>
                                              </p:tav>
                                              <p:tav tm="100000">
                                                <p:val>
                                                  <p:strVal val="#ppt_v"/>
                                                </p:val>
                                              </p:tav>
                                            </p:tavLst>
                                          </p:anim>
                                        </wppc:dynamicDigit>
                                      </p:ext>
                                    </p:extLst>
                                  </p:childTnLst>
                                </p:cTn>
                              </p:par>
                              <p:par>
                                <p:cTn id="8" presetID="1"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extLst>
                                      <p:ext uri="{505F2C04-C923-438B-8C0F-E0CD2BADF298}">
                                        <wppc:dynamicDigit xmlns:wppc="http://www.wps.cn/officeDocument/PresentationCustomData" type="0">
                                          <p:anim to="" calcmode="lin" valueType="num">
                                            <p:cBhvr>
                                              <p:cTn id="10" dur="2000" fill="hold"/>
                                              <p:tgtEl>
                                                <p:spTgt spid="3">
                                                  <p:txEl>
                                                    <p:pRg st="1" end="1"/>
                                                  </p:txEl>
                                                </p:spTgt>
                                              </p:tgtEl>
                                              <p:attrNameLst>
                                                <p:attrName>num.show</p:attrName>
                                              </p:attrNameLst>
                                            </p:cBhvr>
                                            <p:tavLst>
                                              <p:tav tm="0">
                                                <p:val>
                                                  <p:fltVal val="0"/>
                                                </p:val>
                                              </p:tav>
                                              <p:tav tm="100000">
                                                <p:val>
                                                  <p:strVal val="#ppt_v"/>
                                                </p:val>
                                              </p:tav>
                                            </p:tavLst>
                                          </p:anim>
                                        </wppc:dynamicDigit>
                                      </p:ext>
                                    </p:extLs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5560" y="51435"/>
            <a:ext cx="9117965" cy="6776720"/>
          </a:xfrm>
        </p:spPr>
        <p:txBody>
          <a:bodyPr/>
          <a:p>
            <a:pPr marL="0" indent="0">
              <a:lnSpc>
                <a:spcPct val="150000"/>
              </a:lnSpc>
              <a:buNone/>
            </a:pPr>
            <a:r>
              <a:rPr lang="en-US">
                <a:gradFill>
                  <a:gsLst>
                    <a:gs pos="0">
                      <a:srgbClr val="14CD68"/>
                    </a:gs>
                    <a:gs pos="100000">
                      <a:srgbClr val="035C7D"/>
                    </a:gs>
                  </a:gsLst>
                  <a:lin scaled="0"/>
                </a:gradFill>
              </a:rPr>
              <a:t>4.Economic planning </a:t>
            </a:r>
            <a:endParaRPr lang="en-US">
              <a:gradFill>
                <a:gsLst>
                  <a:gs pos="0">
                    <a:srgbClr val="14CD68"/>
                  </a:gs>
                  <a:gs pos="100000">
                    <a:srgbClr val="035C7D"/>
                  </a:gs>
                </a:gsLst>
                <a:lin scaled="0"/>
              </a:gradFill>
            </a:endParaRPr>
          </a:p>
          <a:p>
            <a:pPr marL="0" indent="0" algn="just">
              <a:lnSpc>
                <a:spcPct val="150000"/>
              </a:lnSpc>
              <a:buNone/>
            </a:pPr>
            <a:r>
              <a:rPr lang="en-US"/>
              <a:t>	</a:t>
            </a:r>
            <a:r>
              <a:rPr lang="en-US">
                <a:gradFill>
                  <a:gsLst>
                    <a:gs pos="0">
                      <a:srgbClr val="7B32B2"/>
                    </a:gs>
                    <a:gs pos="100000">
                      <a:srgbClr val="401A5D"/>
                    </a:gs>
                  </a:gsLst>
                  <a:lin scaled="0"/>
                </a:gradFill>
              </a:rPr>
              <a:t>Economic planning is necessary to achieve certain socio - economic objectives in the economy. But the implementation of five year plan requires a huge amount of resources and taxation, and public borrowing could be used to obtain the necessary funds. </a:t>
            </a:r>
            <a:endParaRPr lang="en-US">
              <a:gradFill>
                <a:gsLst>
                  <a:gs pos="0">
                    <a:srgbClr val="7B32B2"/>
                  </a:gs>
                  <a:gs pos="100000">
                    <a:srgbClr val="401A5D"/>
                  </a:gs>
                </a:gsLst>
                <a:lin scaled="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80340" y="-1905"/>
            <a:ext cx="8865870" cy="6839585"/>
          </a:xfrm>
        </p:spPr>
        <p:txBody>
          <a:bodyPr/>
          <a:p>
            <a:pPr marL="0" indent="0">
              <a:lnSpc>
                <a:spcPct val="100000"/>
              </a:lnSpc>
              <a:buNone/>
            </a:pPr>
            <a:r>
              <a:rPr lang="en-US">
                <a:gradFill>
                  <a:gsLst>
                    <a:gs pos="0">
                      <a:srgbClr val="FE4444"/>
                    </a:gs>
                    <a:gs pos="100000">
                      <a:srgbClr val="832B2B"/>
                    </a:gs>
                  </a:gsLst>
                  <a:lin scaled="0"/>
                </a:gradFill>
              </a:rPr>
              <a:t>5.Equity </a:t>
            </a:r>
            <a:endParaRPr lang="en-US">
              <a:gradFill>
                <a:gsLst>
                  <a:gs pos="0">
                    <a:srgbClr val="FE4444"/>
                  </a:gs>
                  <a:gs pos="100000">
                    <a:srgbClr val="832B2B"/>
                  </a:gs>
                </a:gsLst>
                <a:lin scaled="0"/>
              </a:gradFill>
            </a:endParaRPr>
          </a:p>
          <a:p>
            <a:pPr marL="0" indent="0" algn="just">
              <a:lnSpc>
                <a:spcPct val="150000"/>
              </a:lnSpc>
              <a:buNone/>
            </a:pPr>
            <a:r>
              <a:rPr lang="en-US"/>
              <a:t>	</a:t>
            </a:r>
            <a:r>
              <a:rPr lang="en-US" sz="3000">
                <a:gradFill>
                  <a:gsLst>
                    <a:gs pos="0">
                      <a:srgbClr val="7B32B2"/>
                    </a:gs>
                    <a:gs pos="100000">
                      <a:srgbClr val="401A5D"/>
                    </a:gs>
                  </a:gsLst>
                  <a:lin scaled="0"/>
                </a:gradFill>
              </a:rPr>
              <a:t>Public finance also plays a meaningful role of eliminating or reducing the inequalities of income and wealth in a capitalist economy. This is possible by transferring the purchasing power from the rich to the poor. Therefore, progressive taxes are imposed on the richer sections of the society and the revenue so obtained is used for providing various facilities such as subsidized food, housing, freed medical aid, education, etc. </a:t>
            </a:r>
            <a:endParaRPr lang="en-US" sz="3000">
              <a:gradFill>
                <a:gsLst>
                  <a:gs pos="0">
                    <a:srgbClr val="7B32B2"/>
                  </a:gs>
                  <a:gs pos="100000">
                    <a:srgbClr val="401A5D"/>
                  </a:gs>
                </a:gsLst>
                <a:lin scaled="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6670" y="23495"/>
            <a:ext cx="9100820" cy="6787515"/>
          </a:xfrm>
        </p:spPr>
        <p:txBody>
          <a:bodyPr/>
          <a:p>
            <a:pPr marL="0" indent="0">
              <a:buNone/>
            </a:pPr>
            <a:r>
              <a:rPr lang="en-US">
                <a:gradFill>
                  <a:gsLst>
                    <a:gs pos="0">
                      <a:srgbClr val="FE4444"/>
                    </a:gs>
                    <a:gs pos="100000">
                      <a:srgbClr val="832B2B"/>
                    </a:gs>
                  </a:gsLst>
                  <a:lin scaled="0"/>
                </a:gradFill>
              </a:rPr>
              <a:t>6.Economic stability </a:t>
            </a:r>
            <a:endParaRPr lang="en-US">
              <a:gradFill>
                <a:gsLst>
                  <a:gs pos="0">
                    <a:srgbClr val="FE4444"/>
                  </a:gs>
                  <a:gs pos="100000">
                    <a:srgbClr val="832B2B"/>
                  </a:gs>
                </a:gsLst>
                <a:lin scaled="0"/>
              </a:gradFill>
            </a:endParaRPr>
          </a:p>
          <a:p>
            <a:pPr marL="0" indent="0" algn="just">
              <a:buNone/>
            </a:pPr>
            <a:r>
              <a:rPr lang="en-US"/>
              <a:t>	</a:t>
            </a:r>
            <a:r>
              <a:rPr lang="en-US">
                <a:gradFill>
                  <a:gsLst>
                    <a:gs pos="0">
                      <a:srgbClr val="7B32B2"/>
                    </a:gs>
                    <a:gs pos="100000">
                      <a:srgbClr val="401A5D"/>
                    </a:gs>
                  </a:gsLst>
                  <a:lin scaled="0"/>
                </a:gradFill>
              </a:rPr>
              <a:t>The economic activity caused obstacles in the smooth functioning  of the economy and creates hardship among the various sections of the society. </a:t>
            </a:r>
            <a:endParaRPr lang="en-US">
              <a:gradFill>
                <a:gsLst>
                  <a:gs pos="0">
                    <a:srgbClr val="7B32B2"/>
                  </a:gs>
                  <a:gs pos="100000">
                    <a:srgbClr val="401A5D"/>
                  </a:gs>
                </a:gsLst>
                <a:lin scaled="0"/>
              </a:gradFill>
            </a:endParaRPr>
          </a:p>
          <a:p>
            <a:pPr marL="0" indent="0" algn="just">
              <a:buNone/>
            </a:pPr>
            <a:r>
              <a:rPr lang="en-US">
                <a:gradFill>
                  <a:gsLst>
                    <a:gs pos="0">
                      <a:srgbClr val="14CD68"/>
                    </a:gs>
                    <a:gs pos="100000">
                      <a:srgbClr val="035C7D"/>
                    </a:gs>
                  </a:gsLst>
                  <a:lin scaled="0"/>
                </a:gradFill>
              </a:rPr>
              <a:t>7.Optimum utilization of resources </a:t>
            </a:r>
            <a:endParaRPr lang="en-US">
              <a:gradFill>
                <a:gsLst>
                  <a:gs pos="0">
                    <a:srgbClr val="14CD68"/>
                  </a:gs>
                  <a:gs pos="100000">
                    <a:srgbClr val="035C7D"/>
                  </a:gs>
                </a:gsLst>
                <a:lin scaled="0"/>
              </a:gradFill>
            </a:endParaRPr>
          </a:p>
          <a:p>
            <a:pPr marL="0" indent="0" algn="just">
              <a:buNone/>
            </a:pPr>
            <a:r>
              <a:rPr lang="en-US">
                <a:gradFill>
                  <a:gsLst>
                    <a:gs pos="0">
                      <a:srgbClr val="7B32B2"/>
                    </a:gs>
                    <a:gs pos="100000">
                      <a:srgbClr val="401A5D"/>
                    </a:gs>
                  </a:gsLst>
                  <a:lin scaled="0"/>
                </a:gradFill>
              </a:rPr>
              <a:t>	</a:t>
            </a:r>
            <a:r>
              <a:rPr lang="en-US">
                <a:gradFill>
                  <a:gsLst>
                    <a:gs pos="0">
                      <a:srgbClr val="FE4444"/>
                    </a:gs>
                    <a:gs pos="100000">
                      <a:srgbClr val="832B2B"/>
                    </a:gs>
                  </a:gsLst>
                  <a:lin scaled="0"/>
                </a:gradFill>
              </a:rPr>
              <a:t>The natural resources of developing countries are underutilized. The proper utilization of natural  resources is imperative not only for the present generation, but also for the unborn generations. The state can direct the flow of production, consumption and distribution in the economy by framing a suitable budget policy. </a:t>
            </a:r>
            <a:endParaRPr lang="en-US">
              <a:gradFill>
                <a:gsLst>
                  <a:gs pos="0">
                    <a:srgbClr val="FE4444"/>
                  </a:gs>
                  <a:gs pos="100000">
                    <a:srgbClr val="832B2B"/>
                  </a:gs>
                </a:gsLst>
                <a:lin scaled="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3340" y="67945"/>
            <a:ext cx="9027795" cy="6696710"/>
          </a:xfrm>
        </p:spPr>
        <p:txBody>
          <a:bodyPr/>
          <a:p>
            <a:pPr marL="0" indent="0">
              <a:buNone/>
            </a:pPr>
            <a:r>
              <a:rPr lang="en-US">
                <a:gradFill>
                  <a:gsLst>
                    <a:gs pos="0">
                      <a:srgbClr val="FE4444"/>
                    </a:gs>
                    <a:gs pos="100000">
                      <a:srgbClr val="832B2B"/>
                    </a:gs>
                  </a:gsLst>
                  <a:lin scaled="0"/>
                </a:gradFill>
              </a:rPr>
              <a:t>8.Savings and investment </a:t>
            </a:r>
            <a:endParaRPr lang="en-US">
              <a:gradFill>
                <a:gsLst>
                  <a:gs pos="0">
                    <a:srgbClr val="FE4444"/>
                  </a:gs>
                  <a:gs pos="100000">
                    <a:srgbClr val="832B2B"/>
                  </a:gs>
                </a:gsLst>
                <a:lin scaled="0"/>
              </a:gradFill>
            </a:endParaRPr>
          </a:p>
          <a:p>
            <a:pPr marL="0" indent="0" algn="just">
              <a:buNone/>
            </a:pPr>
            <a:r>
              <a:rPr lang="en-US">
                <a:gradFill>
                  <a:gsLst>
                    <a:gs pos="0">
                      <a:srgbClr val="012D86"/>
                    </a:gs>
                    <a:gs pos="100000">
                      <a:srgbClr val="0E2557"/>
                    </a:gs>
                  </a:gsLst>
                  <a:lin scaled="0"/>
                </a:gradFill>
              </a:rPr>
              <a:t>	Public finance plays a significant place in national economies by increasing savings and investment. Tax system promotes savings and investment which is necessary for capital formation </a:t>
            </a:r>
            <a:endParaRPr lang="en-US">
              <a:gradFill>
                <a:gsLst>
                  <a:gs pos="0">
                    <a:srgbClr val="012D86"/>
                  </a:gs>
                  <a:gs pos="100000">
                    <a:srgbClr val="0E2557"/>
                  </a:gs>
                </a:gsLst>
                <a:lin scaled="0"/>
              </a:gradFill>
            </a:endParaRPr>
          </a:p>
          <a:p>
            <a:pPr marL="0" indent="0" algn="just">
              <a:buNone/>
            </a:pPr>
            <a:endParaRPr lang="en-US">
              <a:gradFill>
                <a:gsLst>
                  <a:gs pos="0">
                    <a:srgbClr val="012D86"/>
                  </a:gs>
                  <a:gs pos="100000">
                    <a:srgbClr val="0E2557"/>
                  </a:gs>
                </a:gsLst>
                <a:lin scaled="0"/>
              </a:gradFill>
            </a:endParaRPr>
          </a:p>
          <a:p>
            <a:pPr marL="0" indent="0" algn="just">
              <a:buNone/>
            </a:pPr>
            <a:r>
              <a:rPr lang="en-US">
                <a:gradFill>
                  <a:gsLst>
                    <a:gs pos="0">
                      <a:srgbClr val="14CD68"/>
                    </a:gs>
                    <a:gs pos="100000">
                      <a:srgbClr val="035C7D"/>
                    </a:gs>
                  </a:gsLst>
                  <a:lin scaled="0"/>
                </a:gradFill>
              </a:rPr>
              <a:t>9.Subsidies and grants </a:t>
            </a:r>
            <a:endParaRPr lang="en-US">
              <a:gradFill>
                <a:gsLst>
                  <a:gs pos="0">
                    <a:srgbClr val="14CD68"/>
                  </a:gs>
                  <a:gs pos="100000">
                    <a:srgbClr val="035C7D"/>
                  </a:gs>
                </a:gsLst>
                <a:lin scaled="0"/>
              </a:gradFill>
            </a:endParaRPr>
          </a:p>
          <a:p>
            <a:pPr marL="0" indent="0" algn="just">
              <a:buNone/>
            </a:pPr>
            <a:r>
              <a:rPr lang="en-US">
                <a:gradFill>
                  <a:gsLst>
                    <a:gs pos="0">
                      <a:srgbClr val="FE4444"/>
                    </a:gs>
                    <a:gs pos="100000">
                      <a:srgbClr val="832B2B"/>
                    </a:gs>
                  </a:gsLst>
                  <a:lin scaled="0"/>
                </a:gradFill>
              </a:rPr>
              <a:t>In recent times subsidies and grants are inevitable for producing essential goods and services meant for the masses. </a:t>
            </a:r>
            <a:endParaRPr lang="en-US">
              <a:gradFill>
                <a:gsLst>
                  <a:gs pos="0">
                    <a:srgbClr val="FE4444"/>
                  </a:gs>
                  <a:gs pos="100000">
                    <a:srgbClr val="832B2B"/>
                  </a:gs>
                </a:gsLst>
                <a:lin scaled="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plus(in)">
                                      <p:cBhvr>
                                        <p:cTn id="7" dur="2000"/>
                                        <p:tgtEl>
                                          <p:spTgt spid="3">
                                            <p:txEl>
                                              <p:pRg st="0" end="0"/>
                                            </p:txEl>
                                          </p:spTgt>
                                        </p:tgtEl>
                                      </p:cBhvr>
                                    </p:animEffect>
                                  </p:childTnLst>
                                </p:cTn>
                              </p:par>
                              <p:par>
                                <p:cTn id="8" presetID="13"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plus(in)">
                                      <p:cBhvr>
                                        <p:cTn id="10" dur="2000"/>
                                        <p:tgtEl>
                                          <p:spTgt spid="3">
                                            <p:txEl>
                                              <p:pRg st="1" end="1"/>
                                            </p:txEl>
                                          </p:spTgt>
                                        </p:tgtEl>
                                      </p:cBhvr>
                                    </p:animEffect>
                                  </p:childTnLst>
                                </p:cTn>
                              </p:par>
                              <p:par>
                                <p:cTn id="11" presetID="13" presetClass="entr" presetSubtype="16"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plus(in)">
                                      <p:cBhvr>
                                        <p:cTn id="13" dur="2000"/>
                                        <p:tgtEl>
                                          <p:spTgt spid="3">
                                            <p:txEl>
                                              <p:pRg st="3" end="3"/>
                                            </p:txEl>
                                          </p:spTgt>
                                        </p:tgtEl>
                                      </p:cBhvr>
                                    </p:animEffect>
                                  </p:childTnLst>
                                </p:cTn>
                              </p:par>
                              <p:par>
                                <p:cTn id="14" presetID="13" presetClass="entr" presetSubtype="16"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plus(in)">
                                      <p:cBhvr>
                                        <p:cTn id="1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57200" y="347345"/>
            <a:ext cx="8570595" cy="5779135"/>
          </a:xfrm>
        </p:spPr>
        <p:txBody>
          <a:bodyPr/>
          <a:p>
            <a:pPr marL="0" indent="0" algn="ctr">
              <a:buNone/>
            </a:pPr>
            <a:endParaRPr lang="en-US" sz="8800">
              <a:latin typeface="Algerian" panose="04020705040A02060702" charset="0"/>
              <a:cs typeface="Algerian" panose="04020705040A02060702" charset="0"/>
            </a:endParaRPr>
          </a:p>
          <a:p>
            <a:pPr marL="0" indent="0" algn="ctr">
              <a:buNone/>
            </a:pPr>
            <a:r>
              <a:rPr lang="en-US" sz="8800">
                <a:gradFill>
                  <a:gsLst>
                    <a:gs pos="0">
                      <a:srgbClr val="FE4444"/>
                    </a:gs>
                    <a:gs pos="100000">
                      <a:srgbClr val="832B2B"/>
                    </a:gs>
                  </a:gsLst>
                  <a:lin scaled="0"/>
                </a:gradFill>
                <a:latin typeface="Algerian" panose="04020705040A02060702" charset="0"/>
                <a:cs typeface="Algerian" panose="04020705040A02060702" charset="0"/>
              </a:rPr>
              <a:t>Thank you </a:t>
            </a:r>
            <a:endParaRPr lang="en-US" sz="8800">
              <a:gradFill>
                <a:gsLst>
                  <a:gs pos="0">
                    <a:srgbClr val="FE4444"/>
                  </a:gs>
                  <a:gs pos="100000">
                    <a:srgbClr val="832B2B"/>
                  </a:gs>
                </a:gsLst>
                <a:lin scaled="0"/>
              </a:gradFill>
              <a:latin typeface="Algerian" panose="04020705040A02060702" charset="0"/>
              <a:cs typeface="Algerian" panose="04020705040A02060702" charset="0"/>
            </a:endParaRPr>
          </a:p>
        </p:txBody>
      </p:sp>
    </p:spTree>
  </p:cSld>
  <p:clrMapOvr>
    <a:masterClrMapping/>
  </p:clrMapOvr>
</p:sld>
</file>

<file path=ppt/tags/tag1.xml><?xml version="1.0" encoding="utf-8"?>
<p:tagLst xmlns:p="http://schemas.openxmlformats.org/presentationml/2006/main">
  <p:tag name="KSO_WM_UNIT_DIAGRAM_MODELTYPE" val="dynamicNum"/>
  <p:tag name="KSO_WM_BEAUTIFY_FLAG" val="#wm#"/>
  <p:tag name="KSO_WM_UNIT_TYPE" val="ζ_h_f"/>
  <p:tag name="KSO_WM_UNIT_DYNMNUM_TYPE" val="1"/>
  <p:tag name="KSO_WM_DYNAMICNUM_SPEED" val="3"/>
  <p:tag name="KSO_WM_UNIT_DYNMNUM_DGM_ANIMTYPE" val="5"/>
  <p:tag name="KSO_WM_UNIT_INDEX" val="1674089368571_1_1"/>
</p:tagLst>
</file>

<file path=ppt/theme/theme1.xml><?xml version="1.0" encoding="utf-8"?>
<a:theme xmlns:a="http://schemas.openxmlformats.org/drawingml/2006/main" name="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3057</Words>
  <Application>WPS Presentation</Application>
  <PresentationFormat/>
  <Paragraphs>49</Paragraphs>
  <Slides>10</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10</vt:i4>
      </vt:variant>
    </vt:vector>
  </HeadingPairs>
  <TitlesOfParts>
    <vt:vector size="18" baseType="lpstr">
      <vt:lpstr>Arial</vt:lpstr>
      <vt:lpstr>SimSun</vt:lpstr>
      <vt:lpstr>Wingdings</vt:lpstr>
      <vt:lpstr>Arial Unicode MS</vt:lpstr>
      <vt:lpstr>Microsoft YaHei</vt:lpstr>
      <vt:lpstr>Calibri</vt:lpstr>
      <vt:lpstr>Algerian</vt:lpstr>
      <vt:lpstr>Business Cooperate</vt:lpstr>
      <vt:lpstr>PowerPoint 演示文稿</vt:lpstr>
      <vt:lpstr>Importance of public finance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public finance </dc:title>
  <dc:creator>PERSONAL</dc:creator>
  <cp:lastModifiedBy>PERSONAL</cp:lastModifiedBy>
  <cp:revision>3</cp:revision>
  <dcterms:created xsi:type="dcterms:W3CDTF">2023-01-19T00:44:31Z</dcterms:created>
  <dcterms:modified xsi:type="dcterms:W3CDTF">2023-01-19T00:54:25Z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1033-11.2.0.11440</vt:lpwstr>
  </property>
  <property fmtid="{D5CDD505-2E9C-101B-9397-08002B2CF9AE}" pid="3" name="ICV">
    <vt:lpwstr>B40B64103F2B41979E3FB172677054C5</vt:lpwstr>
  </property>
</Properties>
</file>