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DC69B2-FC24-4C39-95B8-8200922B2C6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DD4788-0042-4E1B-A583-5835720C4D1C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F927A3C9-F447-4FD8-87FB-D281CEB96525}" type="parTrans" cxnId="{4824606D-2CDE-45BC-B502-9D31B1402A66}">
      <dgm:prSet/>
      <dgm:spPr/>
      <dgm:t>
        <a:bodyPr/>
        <a:lstStyle/>
        <a:p>
          <a:endParaRPr lang="en-US"/>
        </a:p>
      </dgm:t>
    </dgm:pt>
    <dgm:pt modelId="{CCE0EEB5-7AC5-4F5C-8F2E-3AEB8735F16A}" type="sibTrans" cxnId="{4824606D-2CDE-45BC-B502-9D31B1402A66}">
      <dgm:prSet/>
      <dgm:spPr/>
      <dgm:t>
        <a:bodyPr/>
        <a:lstStyle/>
        <a:p>
          <a:endParaRPr lang="en-US"/>
        </a:p>
      </dgm:t>
    </dgm:pt>
    <dgm:pt modelId="{DB29C8D1-BFA9-418F-8348-0E12CCC9B515}">
      <dgm:prSet/>
      <dgm:spPr/>
      <dgm:t>
        <a:bodyPr/>
        <a:lstStyle/>
        <a:p>
          <a:r>
            <a:rPr lang="en-US"/>
            <a:t>International taxation refers to the tax laws that govern the taxation of income and assets across borders.</a:t>
          </a:r>
        </a:p>
      </dgm:t>
    </dgm:pt>
    <dgm:pt modelId="{29755339-FFA4-49DB-A247-491DD1AE3EE8}" type="parTrans" cxnId="{8909BC17-B3DD-4B6C-BDAC-84471C5DCFA5}">
      <dgm:prSet/>
      <dgm:spPr/>
      <dgm:t>
        <a:bodyPr/>
        <a:lstStyle/>
        <a:p>
          <a:endParaRPr lang="en-US"/>
        </a:p>
      </dgm:t>
    </dgm:pt>
    <dgm:pt modelId="{9CF751D9-3FEA-43D9-A502-6547C99E17AC}" type="sibTrans" cxnId="{8909BC17-B3DD-4B6C-BDAC-84471C5DCFA5}">
      <dgm:prSet/>
      <dgm:spPr/>
      <dgm:t>
        <a:bodyPr/>
        <a:lstStyle/>
        <a:p>
          <a:endParaRPr lang="en-US"/>
        </a:p>
      </dgm:t>
    </dgm:pt>
    <dgm:pt modelId="{8F3D0092-B185-40A7-A801-D6E79793ADD3}">
      <dgm:prSet/>
      <dgm:spPr/>
      <dgm:t>
        <a:bodyPr/>
        <a:lstStyle/>
        <a:p>
          <a:r>
            <a:rPr lang="en-US" b="1"/>
            <a:t>Globalization Impact</a:t>
          </a:r>
          <a:r>
            <a:rPr lang="en-US"/>
            <a:t>:</a:t>
          </a:r>
        </a:p>
      </dgm:t>
    </dgm:pt>
    <dgm:pt modelId="{7BBA0A75-77A0-4C28-9472-8C1309CC094E}" type="parTrans" cxnId="{BF3DC3A7-6039-4084-A73B-A404BC4A3C66}">
      <dgm:prSet/>
      <dgm:spPr/>
      <dgm:t>
        <a:bodyPr/>
        <a:lstStyle/>
        <a:p>
          <a:endParaRPr lang="en-US"/>
        </a:p>
      </dgm:t>
    </dgm:pt>
    <dgm:pt modelId="{24AD363D-B27C-47E4-A616-5B9738B73D29}" type="sibTrans" cxnId="{BF3DC3A7-6039-4084-A73B-A404BC4A3C66}">
      <dgm:prSet/>
      <dgm:spPr/>
      <dgm:t>
        <a:bodyPr/>
        <a:lstStyle/>
        <a:p>
          <a:endParaRPr lang="en-US"/>
        </a:p>
      </dgm:t>
    </dgm:pt>
    <dgm:pt modelId="{1FA82154-2FFC-441F-91F2-6E81BCFFDAF0}">
      <dgm:prSet/>
      <dgm:spPr/>
      <dgm:t>
        <a:bodyPr/>
        <a:lstStyle/>
        <a:p>
          <a:r>
            <a:rPr lang="en-US"/>
            <a:t>The increase in cross-border trade and investment has made international taxation an important area of study.</a:t>
          </a:r>
        </a:p>
      </dgm:t>
    </dgm:pt>
    <dgm:pt modelId="{07CDF3D4-9CF8-406C-BD15-F6174D0A4D26}" type="parTrans" cxnId="{96E663E7-7668-4A74-B70B-4F75E686B62F}">
      <dgm:prSet/>
      <dgm:spPr/>
      <dgm:t>
        <a:bodyPr/>
        <a:lstStyle/>
        <a:p>
          <a:endParaRPr lang="en-US"/>
        </a:p>
      </dgm:t>
    </dgm:pt>
    <dgm:pt modelId="{2B3A4C87-C17E-4161-8766-66011FFEAE39}" type="sibTrans" cxnId="{96E663E7-7668-4A74-B70B-4F75E686B62F}">
      <dgm:prSet/>
      <dgm:spPr/>
      <dgm:t>
        <a:bodyPr/>
        <a:lstStyle/>
        <a:p>
          <a:endParaRPr lang="en-US"/>
        </a:p>
      </dgm:t>
    </dgm:pt>
    <dgm:pt modelId="{AF2FB39E-6ABF-4AFC-8101-AEF4A0C1E30B}">
      <dgm:prSet/>
      <dgm:spPr/>
      <dgm:t>
        <a:bodyPr/>
        <a:lstStyle/>
        <a:p>
          <a:r>
            <a:rPr lang="en-US" b="1"/>
            <a:t>Purpose</a:t>
          </a:r>
          <a:r>
            <a:rPr lang="en-US"/>
            <a:t>:</a:t>
          </a:r>
        </a:p>
      </dgm:t>
    </dgm:pt>
    <dgm:pt modelId="{4A588A4B-95C6-490D-A3A2-EB87CCEC1D75}" type="parTrans" cxnId="{159757A5-DD5F-40B3-920E-EC8A91B9A361}">
      <dgm:prSet/>
      <dgm:spPr/>
      <dgm:t>
        <a:bodyPr/>
        <a:lstStyle/>
        <a:p>
          <a:endParaRPr lang="en-US"/>
        </a:p>
      </dgm:t>
    </dgm:pt>
    <dgm:pt modelId="{97F21E9A-4BD1-4724-A08F-B5E04966A1DE}" type="sibTrans" cxnId="{159757A5-DD5F-40B3-920E-EC8A91B9A361}">
      <dgm:prSet/>
      <dgm:spPr/>
      <dgm:t>
        <a:bodyPr/>
        <a:lstStyle/>
        <a:p>
          <a:endParaRPr lang="en-US"/>
        </a:p>
      </dgm:t>
    </dgm:pt>
    <dgm:pt modelId="{1E200020-F6BB-4CE7-8F99-93F66C6E98C7}">
      <dgm:prSet/>
      <dgm:spPr/>
      <dgm:t>
        <a:bodyPr/>
        <a:lstStyle/>
        <a:p>
          <a:r>
            <a:rPr lang="en-US"/>
            <a:t>Ensures that income earned globally is taxed fairly and avoids tax evasion by multinational companies.</a:t>
          </a:r>
        </a:p>
      </dgm:t>
    </dgm:pt>
    <dgm:pt modelId="{C53680AB-9EA7-4330-98E8-1CEAC9B42285}" type="parTrans" cxnId="{07CAEE51-F0AF-4BFF-9AEC-C9EFDEBC2224}">
      <dgm:prSet/>
      <dgm:spPr/>
      <dgm:t>
        <a:bodyPr/>
        <a:lstStyle/>
        <a:p>
          <a:endParaRPr lang="en-US"/>
        </a:p>
      </dgm:t>
    </dgm:pt>
    <dgm:pt modelId="{EE32674E-ECFE-44EA-98A6-7E4B61B3A26E}" type="sibTrans" cxnId="{07CAEE51-F0AF-4BFF-9AEC-C9EFDEBC2224}">
      <dgm:prSet/>
      <dgm:spPr/>
      <dgm:t>
        <a:bodyPr/>
        <a:lstStyle/>
        <a:p>
          <a:endParaRPr lang="en-US"/>
        </a:p>
      </dgm:t>
    </dgm:pt>
    <dgm:pt modelId="{AA5AEE0B-2731-402D-A835-C4CC23A89658}" type="pres">
      <dgm:prSet presAssocID="{CADC69B2-FC24-4C39-95B8-8200922B2C6B}" presName="linear" presStyleCnt="0">
        <dgm:presLayoutVars>
          <dgm:animLvl val="lvl"/>
          <dgm:resizeHandles val="exact"/>
        </dgm:presLayoutVars>
      </dgm:prSet>
      <dgm:spPr/>
    </dgm:pt>
    <dgm:pt modelId="{C9630B38-615C-44A6-A281-06A8C2082C22}" type="pres">
      <dgm:prSet presAssocID="{62DD4788-0042-4E1B-A583-5835720C4D1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C11A636-6EFA-4B1E-8E36-52560B187428}" type="pres">
      <dgm:prSet presAssocID="{62DD4788-0042-4E1B-A583-5835720C4D1C}" presName="childText" presStyleLbl="revTx" presStyleIdx="0" presStyleCnt="3">
        <dgm:presLayoutVars>
          <dgm:bulletEnabled val="1"/>
        </dgm:presLayoutVars>
      </dgm:prSet>
      <dgm:spPr/>
    </dgm:pt>
    <dgm:pt modelId="{180718A5-AE15-4498-A09D-0474C89C8271}" type="pres">
      <dgm:prSet presAssocID="{8F3D0092-B185-40A7-A801-D6E79793AD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921BE6-1C9D-4E11-89B8-8DF79BC99119}" type="pres">
      <dgm:prSet presAssocID="{8F3D0092-B185-40A7-A801-D6E79793ADD3}" presName="childText" presStyleLbl="revTx" presStyleIdx="1" presStyleCnt="3">
        <dgm:presLayoutVars>
          <dgm:bulletEnabled val="1"/>
        </dgm:presLayoutVars>
      </dgm:prSet>
      <dgm:spPr/>
    </dgm:pt>
    <dgm:pt modelId="{56C8435D-DD6C-44FB-9416-286EEAA1E38D}" type="pres">
      <dgm:prSet presAssocID="{AF2FB39E-6ABF-4AFC-8101-AEF4A0C1E30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E83DE30-DCC7-4899-B655-1CBC6A7D73F4}" type="pres">
      <dgm:prSet presAssocID="{AF2FB39E-6ABF-4AFC-8101-AEF4A0C1E30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0A97B112-8546-413D-A080-896F3C4ABAAB}" type="presOf" srcId="{CADC69B2-FC24-4C39-95B8-8200922B2C6B}" destId="{AA5AEE0B-2731-402D-A835-C4CC23A89658}" srcOrd="0" destOrd="0" presId="urn:microsoft.com/office/officeart/2005/8/layout/vList2"/>
    <dgm:cxn modelId="{8909BC17-B3DD-4B6C-BDAC-84471C5DCFA5}" srcId="{62DD4788-0042-4E1B-A583-5835720C4D1C}" destId="{DB29C8D1-BFA9-418F-8348-0E12CCC9B515}" srcOrd="0" destOrd="0" parTransId="{29755339-FFA4-49DB-A247-491DD1AE3EE8}" sibTransId="{9CF751D9-3FEA-43D9-A502-6547C99E17AC}"/>
    <dgm:cxn modelId="{4824606D-2CDE-45BC-B502-9D31B1402A66}" srcId="{CADC69B2-FC24-4C39-95B8-8200922B2C6B}" destId="{62DD4788-0042-4E1B-A583-5835720C4D1C}" srcOrd="0" destOrd="0" parTransId="{F927A3C9-F447-4FD8-87FB-D281CEB96525}" sibTransId="{CCE0EEB5-7AC5-4F5C-8F2E-3AEB8735F16A}"/>
    <dgm:cxn modelId="{D527DA4D-46B0-4D0A-BFD4-9F71A49987F5}" type="presOf" srcId="{1E200020-F6BB-4CE7-8F99-93F66C6E98C7}" destId="{0E83DE30-DCC7-4899-B655-1CBC6A7D73F4}" srcOrd="0" destOrd="0" presId="urn:microsoft.com/office/officeart/2005/8/layout/vList2"/>
    <dgm:cxn modelId="{84A31D6E-A492-4551-AF92-0510F6EFB163}" type="presOf" srcId="{DB29C8D1-BFA9-418F-8348-0E12CCC9B515}" destId="{5C11A636-6EFA-4B1E-8E36-52560B187428}" srcOrd="0" destOrd="0" presId="urn:microsoft.com/office/officeart/2005/8/layout/vList2"/>
    <dgm:cxn modelId="{07CAEE51-F0AF-4BFF-9AEC-C9EFDEBC2224}" srcId="{AF2FB39E-6ABF-4AFC-8101-AEF4A0C1E30B}" destId="{1E200020-F6BB-4CE7-8F99-93F66C6E98C7}" srcOrd="0" destOrd="0" parTransId="{C53680AB-9EA7-4330-98E8-1CEAC9B42285}" sibTransId="{EE32674E-ECFE-44EA-98A6-7E4B61B3A26E}"/>
    <dgm:cxn modelId="{4249B787-AE1A-4AEB-8D5F-7BDD0BB194A9}" type="presOf" srcId="{1FA82154-2FFC-441F-91F2-6E81BCFFDAF0}" destId="{29921BE6-1C9D-4E11-89B8-8DF79BC99119}" srcOrd="0" destOrd="0" presId="urn:microsoft.com/office/officeart/2005/8/layout/vList2"/>
    <dgm:cxn modelId="{949A1F91-8074-4884-BF41-26C0CC1B121D}" type="presOf" srcId="{AF2FB39E-6ABF-4AFC-8101-AEF4A0C1E30B}" destId="{56C8435D-DD6C-44FB-9416-286EEAA1E38D}" srcOrd="0" destOrd="0" presId="urn:microsoft.com/office/officeart/2005/8/layout/vList2"/>
    <dgm:cxn modelId="{CB8C7C94-3134-4BF8-A739-F7614C46DD72}" type="presOf" srcId="{62DD4788-0042-4E1B-A583-5835720C4D1C}" destId="{C9630B38-615C-44A6-A281-06A8C2082C22}" srcOrd="0" destOrd="0" presId="urn:microsoft.com/office/officeart/2005/8/layout/vList2"/>
    <dgm:cxn modelId="{159757A5-DD5F-40B3-920E-EC8A91B9A361}" srcId="{CADC69B2-FC24-4C39-95B8-8200922B2C6B}" destId="{AF2FB39E-6ABF-4AFC-8101-AEF4A0C1E30B}" srcOrd="2" destOrd="0" parTransId="{4A588A4B-95C6-490D-A3A2-EB87CCEC1D75}" sibTransId="{97F21E9A-4BD1-4724-A08F-B5E04966A1DE}"/>
    <dgm:cxn modelId="{BF3DC3A7-6039-4084-A73B-A404BC4A3C66}" srcId="{CADC69B2-FC24-4C39-95B8-8200922B2C6B}" destId="{8F3D0092-B185-40A7-A801-D6E79793ADD3}" srcOrd="1" destOrd="0" parTransId="{7BBA0A75-77A0-4C28-9472-8C1309CC094E}" sibTransId="{24AD363D-B27C-47E4-A616-5B9738B73D29}"/>
    <dgm:cxn modelId="{96E663E7-7668-4A74-B70B-4F75E686B62F}" srcId="{8F3D0092-B185-40A7-A801-D6E79793ADD3}" destId="{1FA82154-2FFC-441F-91F2-6E81BCFFDAF0}" srcOrd="0" destOrd="0" parTransId="{07CDF3D4-9CF8-406C-BD15-F6174D0A4D26}" sibTransId="{2B3A4C87-C17E-4161-8766-66011FFEAE39}"/>
    <dgm:cxn modelId="{479139EE-3BE4-4490-912D-76A751E52E28}" type="presOf" srcId="{8F3D0092-B185-40A7-A801-D6E79793ADD3}" destId="{180718A5-AE15-4498-A09D-0474C89C8271}" srcOrd="0" destOrd="0" presId="urn:microsoft.com/office/officeart/2005/8/layout/vList2"/>
    <dgm:cxn modelId="{21393397-F129-4398-8044-A697492BB3A8}" type="presParOf" srcId="{AA5AEE0B-2731-402D-A835-C4CC23A89658}" destId="{C9630B38-615C-44A6-A281-06A8C2082C22}" srcOrd="0" destOrd="0" presId="urn:microsoft.com/office/officeart/2005/8/layout/vList2"/>
    <dgm:cxn modelId="{EA833A88-7936-4843-AB3E-5AD0A8C523A9}" type="presParOf" srcId="{AA5AEE0B-2731-402D-A835-C4CC23A89658}" destId="{5C11A636-6EFA-4B1E-8E36-52560B187428}" srcOrd="1" destOrd="0" presId="urn:microsoft.com/office/officeart/2005/8/layout/vList2"/>
    <dgm:cxn modelId="{F755E70A-E943-46C4-BE14-56FAB8936250}" type="presParOf" srcId="{AA5AEE0B-2731-402D-A835-C4CC23A89658}" destId="{180718A5-AE15-4498-A09D-0474C89C8271}" srcOrd="2" destOrd="0" presId="urn:microsoft.com/office/officeart/2005/8/layout/vList2"/>
    <dgm:cxn modelId="{D0F93D8B-76CB-4D55-8005-ADA3E6157A3D}" type="presParOf" srcId="{AA5AEE0B-2731-402D-A835-C4CC23A89658}" destId="{29921BE6-1C9D-4E11-89B8-8DF79BC99119}" srcOrd="3" destOrd="0" presId="urn:microsoft.com/office/officeart/2005/8/layout/vList2"/>
    <dgm:cxn modelId="{0D970ABF-F442-438E-A254-9E648D5331C2}" type="presParOf" srcId="{AA5AEE0B-2731-402D-A835-C4CC23A89658}" destId="{56C8435D-DD6C-44FB-9416-286EEAA1E38D}" srcOrd="4" destOrd="0" presId="urn:microsoft.com/office/officeart/2005/8/layout/vList2"/>
    <dgm:cxn modelId="{18AF12EF-2900-4CDE-9CFF-D2ABF38D8041}" type="presParOf" srcId="{AA5AEE0B-2731-402D-A835-C4CC23A89658}" destId="{0E83DE30-DCC7-4899-B655-1CBC6A7D73F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C50A51-9D3B-4CB2-99D7-0474BEFD89A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A3126C1-C5DC-4936-92E5-6DC463BA9DB4}">
      <dgm:prSet/>
      <dgm:spPr/>
      <dgm:t>
        <a:bodyPr/>
        <a:lstStyle/>
        <a:p>
          <a:r>
            <a:rPr lang="en-US" b="1"/>
            <a:t>Residence vs. Source Principle</a:t>
          </a:r>
          <a:r>
            <a:rPr lang="en-US"/>
            <a:t>:</a:t>
          </a:r>
        </a:p>
      </dgm:t>
    </dgm:pt>
    <dgm:pt modelId="{F92BD0A0-D3E9-4903-B123-3FAF3C86FFAB}" type="parTrans" cxnId="{AE178C15-0686-4666-B5BB-DD27BF7A87AB}">
      <dgm:prSet/>
      <dgm:spPr/>
      <dgm:t>
        <a:bodyPr/>
        <a:lstStyle/>
        <a:p>
          <a:endParaRPr lang="en-US"/>
        </a:p>
      </dgm:t>
    </dgm:pt>
    <dgm:pt modelId="{C26F6222-DDD4-44A3-8B1C-D3B4CD81C608}" type="sibTrans" cxnId="{AE178C15-0686-4666-B5BB-DD27BF7A87AB}">
      <dgm:prSet/>
      <dgm:spPr/>
      <dgm:t>
        <a:bodyPr/>
        <a:lstStyle/>
        <a:p>
          <a:endParaRPr lang="en-US"/>
        </a:p>
      </dgm:t>
    </dgm:pt>
    <dgm:pt modelId="{6CE40E28-0944-4254-845C-884A5A80B068}">
      <dgm:prSet/>
      <dgm:spPr/>
      <dgm:t>
        <a:bodyPr/>
        <a:lstStyle/>
        <a:p>
          <a:r>
            <a:rPr lang="en-US" b="1"/>
            <a:t>Residence-based Taxation</a:t>
          </a:r>
          <a:r>
            <a:rPr lang="en-US"/>
            <a:t>: Taxing based on the taxpayer’s country of residence.</a:t>
          </a:r>
        </a:p>
      </dgm:t>
    </dgm:pt>
    <dgm:pt modelId="{EDBC9CF7-5A82-4CA2-A227-00D6995FF2EF}" type="parTrans" cxnId="{638DEDF7-63DC-4889-8F3E-CA3C7A95E7D2}">
      <dgm:prSet/>
      <dgm:spPr/>
      <dgm:t>
        <a:bodyPr/>
        <a:lstStyle/>
        <a:p>
          <a:endParaRPr lang="en-US"/>
        </a:p>
      </dgm:t>
    </dgm:pt>
    <dgm:pt modelId="{1B957E86-C567-486B-9720-97E7566A6AAF}" type="sibTrans" cxnId="{638DEDF7-63DC-4889-8F3E-CA3C7A95E7D2}">
      <dgm:prSet/>
      <dgm:spPr/>
      <dgm:t>
        <a:bodyPr/>
        <a:lstStyle/>
        <a:p>
          <a:endParaRPr lang="en-US"/>
        </a:p>
      </dgm:t>
    </dgm:pt>
    <dgm:pt modelId="{E2EC9F78-D3CD-460E-80CD-B09F59F3FBB1}">
      <dgm:prSet/>
      <dgm:spPr/>
      <dgm:t>
        <a:bodyPr/>
        <a:lstStyle/>
        <a:p>
          <a:r>
            <a:rPr lang="en-US" b="1"/>
            <a:t>Source-based Taxation</a:t>
          </a:r>
          <a:r>
            <a:rPr lang="en-US"/>
            <a:t>: Taxing based on where the income is earned, irrespective of the taxpayer's residence.</a:t>
          </a:r>
        </a:p>
      </dgm:t>
    </dgm:pt>
    <dgm:pt modelId="{0AC94B12-D6AC-4445-B430-B9C03455C7B6}" type="parTrans" cxnId="{D505E25A-D253-4D0B-B847-AEEF084CC895}">
      <dgm:prSet/>
      <dgm:spPr/>
      <dgm:t>
        <a:bodyPr/>
        <a:lstStyle/>
        <a:p>
          <a:endParaRPr lang="en-US"/>
        </a:p>
      </dgm:t>
    </dgm:pt>
    <dgm:pt modelId="{C9D6D62A-3280-4B2B-B952-A6D0361DB2BA}" type="sibTrans" cxnId="{D505E25A-D253-4D0B-B847-AEEF084CC895}">
      <dgm:prSet/>
      <dgm:spPr/>
      <dgm:t>
        <a:bodyPr/>
        <a:lstStyle/>
        <a:p>
          <a:endParaRPr lang="en-US"/>
        </a:p>
      </dgm:t>
    </dgm:pt>
    <dgm:pt modelId="{6265C253-6215-4BD3-BB8F-2DC629D85C50}">
      <dgm:prSet/>
      <dgm:spPr/>
      <dgm:t>
        <a:bodyPr/>
        <a:lstStyle/>
        <a:p>
          <a:r>
            <a:rPr lang="en-US" b="1"/>
            <a:t>Double Taxation</a:t>
          </a:r>
          <a:r>
            <a:rPr lang="en-US"/>
            <a:t>:</a:t>
          </a:r>
        </a:p>
      </dgm:t>
    </dgm:pt>
    <dgm:pt modelId="{DD4CDD82-D1F3-4358-A45C-F35913392C31}" type="parTrans" cxnId="{9610FC77-080A-4639-85B9-E8A6E4080961}">
      <dgm:prSet/>
      <dgm:spPr/>
      <dgm:t>
        <a:bodyPr/>
        <a:lstStyle/>
        <a:p>
          <a:endParaRPr lang="en-US"/>
        </a:p>
      </dgm:t>
    </dgm:pt>
    <dgm:pt modelId="{5F05ABC1-E44C-4E60-87A1-C2AFB2B56C19}" type="sibTrans" cxnId="{9610FC77-080A-4639-85B9-E8A6E4080961}">
      <dgm:prSet/>
      <dgm:spPr/>
      <dgm:t>
        <a:bodyPr/>
        <a:lstStyle/>
        <a:p>
          <a:endParaRPr lang="en-US"/>
        </a:p>
      </dgm:t>
    </dgm:pt>
    <dgm:pt modelId="{A5C7C1B3-1E62-42DF-A0BA-4508072B3C21}">
      <dgm:prSet/>
      <dgm:spPr/>
      <dgm:t>
        <a:bodyPr/>
        <a:lstStyle/>
        <a:p>
          <a:r>
            <a:rPr lang="en-US"/>
            <a:t>Occurs when a taxpayer is taxed by two countries on the same income. This is often mitigated through tax treaties.</a:t>
          </a:r>
        </a:p>
      </dgm:t>
    </dgm:pt>
    <dgm:pt modelId="{937AA384-9FA2-450F-A82F-BE2662FA83EB}" type="parTrans" cxnId="{BE0148C1-460E-4D77-9DDF-C41EFAA17925}">
      <dgm:prSet/>
      <dgm:spPr/>
      <dgm:t>
        <a:bodyPr/>
        <a:lstStyle/>
        <a:p>
          <a:endParaRPr lang="en-US"/>
        </a:p>
      </dgm:t>
    </dgm:pt>
    <dgm:pt modelId="{D262C3D4-3844-419B-A422-498600FA120A}" type="sibTrans" cxnId="{BE0148C1-460E-4D77-9DDF-C41EFAA17925}">
      <dgm:prSet/>
      <dgm:spPr/>
      <dgm:t>
        <a:bodyPr/>
        <a:lstStyle/>
        <a:p>
          <a:endParaRPr lang="en-US"/>
        </a:p>
      </dgm:t>
    </dgm:pt>
    <dgm:pt modelId="{03134A4A-351A-45F3-A1D5-EA271E2F83D5}" type="pres">
      <dgm:prSet presAssocID="{DCC50A51-9D3B-4CB2-99D7-0474BEFD89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8BE790C-347E-4F5C-9A16-293A1A9587F3}" type="pres">
      <dgm:prSet presAssocID="{DA3126C1-C5DC-4936-92E5-6DC463BA9DB4}" presName="root" presStyleCnt="0"/>
      <dgm:spPr/>
    </dgm:pt>
    <dgm:pt modelId="{D151DD54-D05C-4D90-A31E-2CC0916288B8}" type="pres">
      <dgm:prSet presAssocID="{DA3126C1-C5DC-4936-92E5-6DC463BA9DB4}" presName="rootComposite" presStyleCnt="0"/>
      <dgm:spPr/>
    </dgm:pt>
    <dgm:pt modelId="{10FDEFAC-6700-47B9-BCE6-9FD8AA76FC88}" type="pres">
      <dgm:prSet presAssocID="{DA3126C1-C5DC-4936-92E5-6DC463BA9DB4}" presName="rootText" presStyleLbl="node1" presStyleIdx="0" presStyleCnt="2"/>
      <dgm:spPr/>
    </dgm:pt>
    <dgm:pt modelId="{55CCAB01-8182-4CCA-AB94-9F22C2AD686C}" type="pres">
      <dgm:prSet presAssocID="{DA3126C1-C5DC-4936-92E5-6DC463BA9DB4}" presName="rootConnector" presStyleLbl="node1" presStyleIdx="0" presStyleCnt="2"/>
      <dgm:spPr/>
    </dgm:pt>
    <dgm:pt modelId="{7D0E7B54-6B74-4D02-A2CD-442B9135CF00}" type="pres">
      <dgm:prSet presAssocID="{DA3126C1-C5DC-4936-92E5-6DC463BA9DB4}" presName="childShape" presStyleCnt="0"/>
      <dgm:spPr/>
    </dgm:pt>
    <dgm:pt modelId="{C0764112-790E-466F-86F1-176D12768A63}" type="pres">
      <dgm:prSet presAssocID="{EDBC9CF7-5A82-4CA2-A227-00D6995FF2EF}" presName="Name13" presStyleLbl="parChTrans1D2" presStyleIdx="0" presStyleCnt="3"/>
      <dgm:spPr/>
    </dgm:pt>
    <dgm:pt modelId="{91E95C54-B4ED-4332-BE86-E5857BA0D518}" type="pres">
      <dgm:prSet presAssocID="{6CE40E28-0944-4254-845C-884A5A80B068}" presName="childText" presStyleLbl="bgAcc1" presStyleIdx="0" presStyleCnt="3">
        <dgm:presLayoutVars>
          <dgm:bulletEnabled val="1"/>
        </dgm:presLayoutVars>
      </dgm:prSet>
      <dgm:spPr/>
    </dgm:pt>
    <dgm:pt modelId="{6348D3D4-AA1D-4EC0-B84B-8B1F9098EEA2}" type="pres">
      <dgm:prSet presAssocID="{0AC94B12-D6AC-4445-B430-B9C03455C7B6}" presName="Name13" presStyleLbl="parChTrans1D2" presStyleIdx="1" presStyleCnt="3"/>
      <dgm:spPr/>
    </dgm:pt>
    <dgm:pt modelId="{3DF9C533-3D25-43A2-89C6-376BDAE9E392}" type="pres">
      <dgm:prSet presAssocID="{E2EC9F78-D3CD-460E-80CD-B09F59F3FBB1}" presName="childText" presStyleLbl="bgAcc1" presStyleIdx="1" presStyleCnt="3">
        <dgm:presLayoutVars>
          <dgm:bulletEnabled val="1"/>
        </dgm:presLayoutVars>
      </dgm:prSet>
      <dgm:spPr/>
    </dgm:pt>
    <dgm:pt modelId="{D8473FAB-9425-44C9-BEAE-7683B72AD70B}" type="pres">
      <dgm:prSet presAssocID="{6265C253-6215-4BD3-BB8F-2DC629D85C50}" presName="root" presStyleCnt="0"/>
      <dgm:spPr/>
    </dgm:pt>
    <dgm:pt modelId="{76D66C6F-02C0-4E55-B27A-56A1CEA32553}" type="pres">
      <dgm:prSet presAssocID="{6265C253-6215-4BD3-BB8F-2DC629D85C50}" presName="rootComposite" presStyleCnt="0"/>
      <dgm:spPr/>
    </dgm:pt>
    <dgm:pt modelId="{F482A30A-F5C9-4BC9-8BAB-85778BFA2FF0}" type="pres">
      <dgm:prSet presAssocID="{6265C253-6215-4BD3-BB8F-2DC629D85C50}" presName="rootText" presStyleLbl="node1" presStyleIdx="1" presStyleCnt="2"/>
      <dgm:spPr/>
    </dgm:pt>
    <dgm:pt modelId="{3D40A450-69E9-496D-BFDC-22BBD69A0808}" type="pres">
      <dgm:prSet presAssocID="{6265C253-6215-4BD3-BB8F-2DC629D85C50}" presName="rootConnector" presStyleLbl="node1" presStyleIdx="1" presStyleCnt="2"/>
      <dgm:spPr/>
    </dgm:pt>
    <dgm:pt modelId="{017B3609-24C8-4F02-A289-AC3E334971F8}" type="pres">
      <dgm:prSet presAssocID="{6265C253-6215-4BD3-BB8F-2DC629D85C50}" presName="childShape" presStyleCnt="0"/>
      <dgm:spPr/>
    </dgm:pt>
    <dgm:pt modelId="{42161DDE-B510-4C62-BBE7-E0E047A23506}" type="pres">
      <dgm:prSet presAssocID="{937AA384-9FA2-450F-A82F-BE2662FA83EB}" presName="Name13" presStyleLbl="parChTrans1D2" presStyleIdx="2" presStyleCnt="3"/>
      <dgm:spPr/>
    </dgm:pt>
    <dgm:pt modelId="{68B91C92-B528-4F51-87D9-85F3D73C4457}" type="pres">
      <dgm:prSet presAssocID="{A5C7C1B3-1E62-42DF-A0BA-4508072B3C21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BFFFB100-4FEE-47B8-B87F-3EC56FAEAF75}" type="presOf" srcId="{DCC50A51-9D3B-4CB2-99D7-0474BEFD89A2}" destId="{03134A4A-351A-45F3-A1D5-EA271E2F83D5}" srcOrd="0" destOrd="0" presId="urn:microsoft.com/office/officeart/2005/8/layout/hierarchy3"/>
    <dgm:cxn modelId="{AE178C15-0686-4666-B5BB-DD27BF7A87AB}" srcId="{DCC50A51-9D3B-4CB2-99D7-0474BEFD89A2}" destId="{DA3126C1-C5DC-4936-92E5-6DC463BA9DB4}" srcOrd="0" destOrd="0" parTransId="{F92BD0A0-D3E9-4903-B123-3FAF3C86FFAB}" sibTransId="{C26F6222-DDD4-44A3-8B1C-D3B4CD81C608}"/>
    <dgm:cxn modelId="{E15CA63E-DC0C-4732-A71D-8AC0EFC52E2E}" type="presOf" srcId="{EDBC9CF7-5A82-4CA2-A227-00D6995FF2EF}" destId="{C0764112-790E-466F-86F1-176D12768A63}" srcOrd="0" destOrd="0" presId="urn:microsoft.com/office/officeart/2005/8/layout/hierarchy3"/>
    <dgm:cxn modelId="{724FFE69-A7F9-4324-AF0B-1B010A8E94EC}" type="presOf" srcId="{6265C253-6215-4BD3-BB8F-2DC629D85C50}" destId="{F482A30A-F5C9-4BC9-8BAB-85778BFA2FF0}" srcOrd="0" destOrd="0" presId="urn:microsoft.com/office/officeart/2005/8/layout/hierarchy3"/>
    <dgm:cxn modelId="{32F0C753-A4BF-4DDD-AF28-7DBF2C11CCC1}" type="presOf" srcId="{0AC94B12-D6AC-4445-B430-B9C03455C7B6}" destId="{6348D3D4-AA1D-4EC0-B84B-8B1F9098EEA2}" srcOrd="0" destOrd="0" presId="urn:microsoft.com/office/officeart/2005/8/layout/hierarchy3"/>
    <dgm:cxn modelId="{9610FC77-080A-4639-85B9-E8A6E4080961}" srcId="{DCC50A51-9D3B-4CB2-99D7-0474BEFD89A2}" destId="{6265C253-6215-4BD3-BB8F-2DC629D85C50}" srcOrd="1" destOrd="0" parTransId="{DD4CDD82-D1F3-4358-A45C-F35913392C31}" sibTransId="{5F05ABC1-E44C-4E60-87A1-C2AFB2B56C19}"/>
    <dgm:cxn modelId="{6E765D78-0110-4DB9-9115-C434E9383E58}" type="presOf" srcId="{DA3126C1-C5DC-4936-92E5-6DC463BA9DB4}" destId="{10FDEFAC-6700-47B9-BCE6-9FD8AA76FC88}" srcOrd="0" destOrd="0" presId="urn:microsoft.com/office/officeart/2005/8/layout/hierarchy3"/>
    <dgm:cxn modelId="{D505E25A-D253-4D0B-B847-AEEF084CC895}" srcId="{DA3126C1-C5DC-4936-92E5-6DC463BA9DB4}" destId="{E2EC9F78-D3CD-460E-80CD-B09F59F3FBB1}" srcOrd="1" destOrd="0" parTransId="{0AC94B12-D6AC-4445-B430-B9C03455C7B6}" sibTransId="{C9D6D62A-3280-4B2B-B952-A6D0361DB2BA}"/>
    <dgm:cxn modelId="{BD85987D-5492-43DB-AF38-CD44CE7CAA4D}" type="presOf" srcId="{6265C253-6215-4BD3-BB8F-2DC629D85C50}" destId="{3D40A450-69E9-496D-BFDC-22BBD69A0808}" srcOrd="1" destOrd="0" presId="urn:microsoft.com/office/officeart/2005/8/layout/hierarchy3"/>
    <dgm:cxn modelId="{9E456996-90AC-4E14-94F6-9EE5F95BC896}" type="presOf" srcId="{E2EC9F78-D3CD-460E-80CD-B09F59F3FBB1}" destId="{3DF9C533-3D25-43A2-89C6-376BDAE9E392}" srcOrd="0" destOrd="0" presId="urn:microsoft.com/office/officeart/2005/8/layout/hierarchy3"/>
    <dgm:cxn modelId="{D94797A3-8B42-4A34-AB39-0A25984EA56B}" type="presOf" srcId="{6CE40E28-0944-4254-845C-884A5A80B068}" destId="{91E95C54-B4ED-4332-BE86-E5857BA0D518}" srcOrd="0" destOrd="0" presId="urn:microsoft.com/office/officeart/2005/8/layout/hierarchy3"/>
    <dgm:cxn modelId="{BE0148C1-460E-4D77-9DDF-C41EFAA17925}" srcId="{6265C253-6215-4BD3-BB8F-2DC629D85C50}" destId="{A5C7C1B3-1E62-42DF-A0BA-4508072B3C21}" srcOrd="0" destOrd="0" parTransId="{937AA384-9FA2-450F-A82F-BE2662FA83EB}" sibTransId="{D262C3D4-3844-419B-A422-498600FA120A}"/>
    <dgm:cxn modelId="{E3AAFFCD-A928-420A-B5F5-5F8E364E16DD}" type="presOf" srcId="{DA3126C1-C5DC-4936-92E5-6DC463BA9DB4}" destId="{55CCAB01-8182-4CCA-AB94-9F22C2AD686C}" srcOrd="1" destOrd="0" presId="urn:microsoft.com/office/officeart/2005/8/layout/hierarchy3"/>
    <dgm:cxn modelId="{2F0E2CE2-47E7-4CD6-874E-A351B13B4E2F}" type="presOf" srcId="{937AA384-9FA2-450F-A82F-BE2662FA83EB}" destId="{42161DDE-B510-4C62-BBE7-E0E047A23506}" srcOrd="0" destOrd="0" presId="urn:microsoft.com/office/officeart/2005/8/layout/hierarchy3"/>
    <dgm:cxn modelId="{638DEDF7-63DC-4889-8F3E-CA3C7A95E7D2}" srcId="{DA3126C1-C5DC-4936-92E5-6DC463BA9DB4}" destId="{6CE40E28-0944-4254-845C-884A5A80B068}" srcOrd="0" destOrd="0" parTransId="{EDBC9CF7-5A82-4CA2-A227-00D6995FF2EF}" sibTransId="{1B957E86-C567-486B-9720-97E7566A6AAF}"/>
    <dgm:cxn modelId="{876D53FA-240C-44DE-A5EF-D913BD4E3660}" type="presOf" srcId="{A5C7C1B3-1E62-42DF-A0BA-4508072B3C21}" destId="{68B91C92-B528-4F51-87D9-85F3D73C4457}" srcOrd="0" destOrd="0" presId="urn:microsoft.com/office/officeart/2005/8/layout/hierarchy3"/>
    <dgm:cxn modelId="{EF84CC3D-F70E-43C2-935A-E7BD0C4458A9}" type="presParOf" srcId="{03134A4A-351A-45F3-A1D5-EA271E2F83D5}" destId="{A8BE790C-347E-4F5C-9A16-293A1A9587F3}" srcOrd="0" destOrd="0" presId="urn:microsoft.com/office/officeart/2005/8/layout/hierarchy3"/>
    <dgm:cxn modelId="{4F0CAFF6-ECE8-4D3C-AA5A-0E5C9CD2CC49}" type="presParOf" srcId="{A8BE790C-347E-4F5C-9A16-293A1A9587F3}" destId="{D151DD54-D05C-4D90-A31E-2CC0916288B8}" srcOrd="0" destOrd="0" presId="urn:microsoft.com/office/officeart/2005/8/layout/hierarchy3"/>
    <dgm:cxn modelId="{834038E3-05AE-4550-AFB4-D2EBC777438E}" type="presParOf" srcId="{D151DD54-D05C-4D90-A31E-2CC0916288B8}" destId="{10FDEFAC-6700-47B9-BCE6-9FD8AA76FC88}" srcOrd="0" destOrd="0" presId="urn:microsoft.com/office/officeart/2005/8/layout/hierarchy3"/>
    <dgm:cxn modelId="{D10D8DC9-1B56-4974-8D64-FE1E214C266C}" type="presParOf" srcId="{D151DD54-D05C-4D90-A31E-2CC0916288B8}" destId="{55CCAB01-8182-4CCA-AB94-9F22C2AD686C}" srcOrd="1" destOrd="0" presId="urn:microsoft.com/office/officeart/2005/8/layout/hierarchy3"/>
    <dgm:cxn modelId="{29729579-BADB-4BC9-8E2B-DFEA30ABB4E0}" type="presParOf" srcId="{A8BE790C-347E-4F5C-9A16-293A1A9587F3}" destId="{7D0E7B54-6B74-4D02-A2CD-442B9135CF00}" srcOrd="1" destOrd="0" presId="urn:microsoft.com/office/officeart/2005/8/layout/hierarchy3"/>
    <dgm:cxn modelId="{14B87EBD-F1B1-4CD2-A4F0-F1F36C16F0CE}" type="presParOf" srcId="{7D0E7B54-6B74-4D02-A2CD-442B9135CF00}" destId="{C0764112-790E-466F-86F1-176D12768A63}" srcOrd="0" destOrd="0" presId="urn:microsoft.com/office/officeart/2005/8/layout/hierarchy3"/>
    <dgm:cxn modelId="{141732CD-AD9A-4E10-9A68-8B7D793796F0}" type="presParOf" srcId="{7D0E7B54-6B74-4D02-A2CD-442B9135CF00}" destId="{91E95C54-B4ED-4332-BE86-E5857BA0D518}" srcOrd="1" destOrd="0" presId="urn:microsoft.com/office/officeart/2005/8/layout/hierarchy3"/>
    <dgm:cxn modelId="{E3FBF31F-635C-4879-8B6D-6501D3968C94}" type="presParOf" srcId="{7D0E7B54-6B74-4D02-A2CD-442B9135CF00}" destId="{6348D3D4-AA1D-4EC0-B84B-8B1F9098EEA2}" srcOrd="2" destOrd="0" presId="urn:microsoft.com/office/officeart/2005/8/layout/hierarchy3"/>
    <dgm:cxn modelId="{800C507C-B999-41A1-96B9-BBC025AE7B0A}" type="presParOf" srcId="{7D0E7B54-6B74-4D02-A2CD-442B9135CF00}" destId="{3DF9C533-3D25-43A2-89C6-376BDAE9E392}" srcOrd="3" destOrd="0" presId="urn:microsoft.com/office/officeart/2005/8/layout/hierarchy3"/>
    <dgm:cxn modelId="{044DA094-96F6-4BDF-9604-9721C07772C7}" type="presParOf" srcId="{03134A4A-351A-45F3-A1D5-EA271E2F83D5}" destId="{D8473FAB-9425-44C9-BEAE-7683B72AD70B}" srcOrd="1" destOrd="0" presId="urn:microsoft.com/office/officeart/2005/8/layout/hierarchy3"/>
    <dgm:cxn modelId="{180949EF-1F21-4A59-9D28-9DB1DC4AEB41}" type="presParOf" srcId="{D8473FAB-9425-44C9-BEAE-7683B72AD70B}" destId="{76D66C6F-02C0-4E55-B27A-56A1CEA32553}" srcOrd="0" destOrd="0" presId="urn:microsoft.com/office/officeart/2005/8/layout/hierarchy3"/>
    <dgm:cxn modelId="{2505471A-F04D-46A0-BAE8-9589D4833485}" type="presParOf" srcId="{76D66C6F-02C0-4E55-B27A-56A1CEA32553}" destId="{F482A30A-F5C9-4BC9-8BAB-85778BFA2FF0}" srcOrd="0" destOrd="0" presId="urn:microsoft.com/office/officeart/2005/8/layout/hierarchy3"/>
    <dgm:cxn modelId="{ED25CCFF-03B3-4919-BBF9-9A2C4DBAE3D3}" type="presParOf" srcId="{76D66C6F-02C0-4E55-B27A-56A1CEA32553}" destId="{3D40A450-69E9-496D-BFDC-22BBD69A0808}" srcOrd="1" destOrd="0" presId="urn:microsoft.com/office/officeart/2005/8/layout/hierarchy3"/>
    <dgm:cxn modelId="{08A5EF42-6EB1-47B1-831D-F153E7D45948}" type="presParOf" srcId="{D8473FAB-9425-44C9-BEAE-7683B72AD70B}" destId="{017B3609-24C8-4F02-A289-AC3E334971F8}" srcOrd="1" destOrd="0" presId="urn:microsoft.com/office/officeart/2005/8/layout/hierarchy3"/>
    <dgm:cxn modelId="{650E7479-FA89-41E4-AD0E-D955FB810EF2}" type="presParOf" srcId="{017B3609-24C8-4F02-A289-AC3E334971F8}" destId="{42161DDE-B510-4C62-BBE7-E0E047A23506}" srcOrd="0" destOrd="0" presId="urn:microsoft.com/office/officeart/2005/8/layout/hierarchy3"/>
    <dgm:cxn modelId="{3B3EBF47-908F-403C-AEBB-CC1FB4680BD6}" type="presParOf" srcId="{017B3609-24C8-4F02-A289-AC3E334971F8}" destId="{68B91C92-B528-4F51-87D9-85F3D73C445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23CFEA-2448-4F99-90A1-4F4E5BBAD55D}" type="doc">
      <dgm:prSet loTypeId="urn:diagrams.loki3.com/BracketList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A4F61FBE-2BA3-42A1-B065-395CB78FC38B}">
      <dgm:prSet/>
      <dgm:spPr/>
      <dgm:t>
        <a:bodyPr/>
        <a:lstStyle/>
        <a:p>
          <a:r>
            <a:rPr lang="en-US" b="1"/>
            <a:t>Purpose</a:t>
          </a:r>
          <a:r>
            <a:rPr lang="en-US"/>
            <a:t>:</a:t>
          </a:r>
        </a:p>
      </dgm:t>
    </dgm:pt>
    <dgm:pt modelId="{D95E8626-6A1B-4A1E-8242-17C044CDE7C2}" type="parTrans" cxnId="{C97309A8-AA13-4AA6-80C6-D4CDD1B46461}">
      <dgm:prSet/>
      <dgm:spPr/>
      <dgm:t>
        <a:bodyPr/>
        <a:lstStyle/>
        <a:p>
          <a:endParaRPr lang="en-US"/>
        </a:p>
      </dgm:t>
    </dgm:pt>
    <dgm:pt modelId="{7721A2DF-CE06-41EE-B187-1B3B5885BA5F}" type="sibTrans" cxnId="{C97309A8-AA13-4AA6-80C6-D4CDD1B46461}">
      <dgm:prSet/>
      <dgm:spPr/>
      <dgm:t>
        <a:bodyPr/>
        <a:lstStyle/>
        <a:p>
          <a:endParaRPr lang="en-US"/>
        </a:p>
      </dgm:t>
    </dgm:pt>
    <dgm:pt modelId="{0228C430-B167-4CC0-9607-325832662F25}">
      <dgm:prSet/>
      <dgm:spPr/>
      <dgm:t>
        <a:bodyPr/>
        <a:lstStyle/>
        <a:p>
          <a:r>
            <a:rPr lang="en-US"/>
            <a:t>A DTAA is an agreement between two countries to avoid the same income from being taxed twice.</a:t>
          </a:r>
        </a:p>
      </dgm:t>
    </dgm:pt>
    <dgm:pt modelId="{21BFDD1A-1D40-4F4F-8F69-F2C243313AF9}" type="parTrans" cxnId="{70C5575F-FE6D-4149-A28A-541CBA7E6F9B}">
      <dgm:prSet/>
      <dgm:spPr/>
      <dgm:t>
        <a:bodyPr/>
        <a:lstStyle/>
        <a:p>
          <a:endParaRPr lang="en-US"/>
        </a:p>
      </dgm:t>
    </dgm:pt>
    <dgm:pt modelId="{B3F2409F-461A-4937-9631-3D9B849FDD34}" type="sibTrans" cxnId="{70C5575F-FE6D-4149-A28A-541CBA7E6F9B}">
      <dgm:prSet/>
      <dgm:spPr/>
      <dgm:t>
        <a:bodyPr/>
        <a:lstStyle/>
        <a:p>
          <a:endParaRPr lang="en-US"/>
        </a:p>
      </dgm:t>
    </dgm:pt>
    <dgm:pt modelId="{4CA1EC9B-4FEA-433A-85C2-50D68AA3BF33}">
      <dgm:prSet/>
      <dgm:spPr/>
      <dgm:t>
        <a:bodyPr/>
        <a:lstStyle/>
        <a:p>
          <a:r>
            <a:rPr lang="en-US" b="1"/>
            <a:t>Benefits</a:t>
          </a:r>
          <a:r>
            <a:rPr lang="en-US"/>
            <a:t>:</a:t>
          </a:r>
        </a:p>
      </dgm:t>
    </dgm:pt>
    <dgm:pt modelId="{BFD3E38E-6A1A-4812-B125-25943684D3C0}" type="parTrans" cxnId="{3495931B-843A-4589-9C3C-3C4746166B46}">
      <dgm:prSet/>
      <dgm:spPr/>
      <dgm:t>
        <a:bodyPr/>
        <a:lstStyle/>
        <a:p>
          <a:endParaRPr lang="en-US"/>
        </a:p>
      </dgm:t>
    </dgm:pt>
    <dgm:pt modelId="{FE62D64B-9DAE-492C-B238-F400C29471A2}" type="sibTrans" cxnId="{3495931B-843A-4589-9C3C-3C4746166B46}">
      <dgm:prSet/>
      <dgm:spPr/>
      <dgm:t>
        <a:bodyPr/>
        <a:lstStyle/>
        <a:p>
          <a:endParaRPr lang="en-US"/>
        </a:p>
      </dgm:t>
    </dgm:pt>
    <dgm:pt modelId="{E77A85F4-9646-4FD2-8CBC-03C5CE1F6BAD}">
      <dgm:prSet/>
      <dgm:spPr/>
      <dgm:t>
        <a:bodyPr/>
        <a:lstStyle/>
        <a:p>
          <a:r>
            <a:rPr lang="en-US"/>
            <a:t>Provides relief from double taxation through exemptions, reductions, or credits.</a:t>
          </a:r>
        </a:p>
      </dgm:t>
    </dgm:pt>
    <dgm:pt modelId="{05C8DFD2-77E8-4578-9F5F-D3F684D26EC9}" type="parTrans" cxnId="{1AB572E6-85A2-4E7D-A56D-E5A3DE929474}">
      <dgm:prSet/>
      <dgm:spPr/>
      <dgm:t>
        <a:bodyPr/>
        <a:lstStyle/>
        <a:p>
          <a:endParaRPr lang="en-US"/>
        </a:p>
      </dgm:t>
    </dgm:pt>
    <dgm:pt modelId="{3547D3D5-F7F8-4DFE-879C-92FEFF8178E5}" type="sibTrans" cxnId="{1AB572E6-85A2-4E7D-A56D-E5A3DE929474}">
      <dgm:prSet/>
      <dgm:spPr/>
      <dgm:t>
        <a:bodyPr/>
        <a:lstStyle/>
        <a:p>
          <a:endParaRPr lang="en-US"/>
        </a:p>
      </dgm:t>
    </dgm:pt>
    <dgm:pt modelId="{827E5B1C-419F-4708-B372-32EA7BF12CDB}">
      <dgm:prSet/>
      <dgm:spPr/>
      <dgm:t>
        <a:bodyPr/>
        <a:lstStyle/>
        <a:p>
          <a:r>
            <a:rPr lang="en-US" b="1"/>
            <a:t>Provisions</a:t>
          </a:r>
          <a:r>
            <a:rPr lang="en-US"/>
            <a:t>:</a:t>
          </a:r>
        </a:p>
      </dgm:t>
    </dgm:pt>
    <dgm:pt modelId="{97DCDD62-41B1-436D-95ED-EAFD5D2FD49C}" type="parTrans" cxnId="{5A3AB0E4-0D67-46DC-B42A-B97AE9DF8EBC}">
      <dgm:prSet/>
      <dgm:spPr/>
      <dgm:t>
        <a:bodyPr/>
        <a:lstStyle/>
        <a:p>
          <a:endParaRPr lang="en-US"/>
        </a:p>
      </dgm:t>
    </dgm:pt>
    <dgm:pt modelId="{87DD122B-EF40-498D-B8D7-F62DBAE79222}" type="sibTrans" cxnId="{5A3AB0E4-0D67-46DC-B42A-B97AE9DF8EBC}">
      <dgm:prSet/>
      <dgm:spPr/>
      <dgm:t>
        <a:bodyPr/>
        <a:lstStyle/>
        <a:p>
          <a:endParaRPr lang="en-US"/>
        </a:p>
      </dgm:t>
    </dgm:pt>
    <dgm:pt modelId="{F2DB5A8E-B367-491D-B484-ADBFFBAE1605}">
      <dgm:prSet/>
      <dgm:spPr/>
      <dgm:t>
        <a:bodyPr/>
        <a:lstStyle/>
        <a:p>
          <a:r>
            <a:rPr lang="en-US"/>
            <a:t>Specifies the taxing rights of each country, ensuring the taxpayer doesn’t pay tax twice on the same income.</a:t>
          </a:r>
        </a:p>
      </dgm:t>
    </dgm:pt>
    <dgm:pt modelId="{A7341F3C-7550-4637-ADA1-0DA6DB38A377}" type="parTrans" cxnId="{44750213-88ED-44B8-9190-5938F4FC00BE}">
      <dgm:prSet/>
      <dgm:spPr/>
      <dgm:t>
        <a:bodyPr/>
        <a:lstStyle/>
        <a:p>
          <a:endParaRPr lang="en-US"/>
        </a:p>
      </dgm:t>
    </dgm:pt>
    <dgm:pt modelId="{4504F48F-E292-4081-A921-96D3FC028FD9}" type="sibTrans" cxnId="{44750213-88ED-44B8-9190-5938F4FC00BE}">
      <dgm:prSet/>
      <dgm:spPr/>
      <dgm:t>
        <a:bodyPr/>
        <a:lstStyle/>
        <a:p>
          <a:endParaRPr lang="en-US"/>
        </a:p>
      </dgm:t>
    </dgm:pt>
    <dgm:pt modelId="{8B86E032-FB08-4330-B7FB-ED8C7F46A235}" type="pres">
      <dgm:prSet presAssocID="{6823CFEA-2448-4F99-90A1-4F4E5BBAD55D}" presName="Name0" presStyleCnt="0">
        <dgm:presLayoutVars>
          <dgm:dir/>
          <dgm:animLvl val="lvl"/>
          <dgm:resizeHandles val="exact"/>
        </dgm:presLayoutVars>
      </dgm:prSet>
      <dgm:spPr/>
    </dgm:pt>
    <dgm:pt modelId="{C9864C06-18FD-4892-98B4-8B328AE36144}" type="pres">
      <dgm:prSet presAssocID="{A4F61FBE-2BA3-42A1-B065-395CB78FC38B}" presName="linNode" presStyleCnt="0"/>
      <dgm:spPr/>
    </dgm:pt>
    <dgm:pt modelId="{7F6E642E-67C5-4FBF-BB72-B7BE7936D7FA}" type="pres">
      <dgm:prSet presAssocID="{A4F61FBE-2BA3-42A1-B065-395CB78FC38B}" presName="parTx" presStyleLbl="revTx" presStyleIdx="0" presStyleCnt="3">
        <dgm:presLayoutVars>
          <dgm:chMax val="1"/>
          <dgm:bulletEnabled val="1"/>
        </dgm:presLayoutVars>
      </dgm:prSet>
      <dgm:spPr/>
    </dgm:pt>
    <dgm:pt modelId="{B98FAC72-583D-42FC-88CB-93CACB0737DE}" type="pres">
      <dgm:prSet presAssocID="{A4F61FBE-2BA3-42A1-B065-395CB78FC38B}" presName="bracket" presStyleLbl="parChTrans1D1" presStyleIdx="0" presStyleCnt="3"/>
      <dgm:spPr/>
    </dgm:pt>
    <dgm:pt modelId="{9A03F292-198B-4F13-8298-8D6D046319F9}" type="pres">
      <dgm:prSet presAssocID="{A4F61FBE-2BA3-42A1-B065-395CB78FC38B}" presName="spH" presStyleCnt="0"/>
      <dgm:spPr/>
    </dgm:pt>
    <dgm:pt modelId="{B79B25E4-899F-4521-AB5A-FFF3FA6BDB08}" type="pres">
      <dgm:prSet presAssocID="{A4F61FBE-2BA3-42A1-B065-395CB78FC38B}" presName="desTx" presStyleLbl="node1" presStyleIdx="0" presStyleCnt="3">
        <dgm:presLayoutVars>
          <dgm:bulletEnabled val="1"/>
        </dgm:presLayoutVars>
      </dgm:prSet>
      <dgm:spPr/>
    </dgm:pt>
    <dgm:pt modelId="{C5769999-0EED-43E4-BAFC-02D9291E531D}" type="pres">
      <dgm:prSet presAssocID="{7721A2DF-CE06-41EE-B187-1B3B5885BA5F}" presName="spV" presStyleCnt="0"/>
      <dgm:spPr/>
    </dgm:pt>
    <dgm:pt modelId="{697B2607-7CBD-4057-9EC2-C5AAC8C63402}" type="pres">
      <dgm:prSet presAssocID="{4CA1EC9B-4FEA-433A-85C2-50D68AA3BF33}" presName="linNode" presStyleCnt="0"/>
      <dgm:spPr/>
    </dgm:pt>
    <dgm:pt modelId="{10CB904B-2779-48EB-B49B-AFD1D284B41F}" type="pres">
      <dgm:prSet presAssocID="{4CA1EC9B-4FEA-433A-85C2-50D68AA3BF33}" presName="parTx" presStyleLbl="revTx" presStyleIdx="1" presStyleCnt="3">
        <dgm:presLayoutVars>
          <dgm:chMax val="1"/>
          <dgm:bulletEnabled val="1"/>
        </dgm:presLayoutVars>
      </dgm:prSet>
      <dgm:spPr/>
    </dgm:pt>
    <dgm:pt modelId="{0F138B44-2336-4D2F-912C-2A886639034E}" type="pres">
      <dgm:prSet presAssocID="{4CA1EC9B-4FEA-433A-85C2-50D68AA3BF33}" presName="bracket" presStyleLbl="parChTrans1D1" presStyleIdx="1" presStyleCnt="3"/>
      <dgm:spPr/>
    </dgm:pt>
    <dgm:pt modelId="{D9B367AB-B224-4945-9319-6198B3A5C9F5}" type="pres">
      <dgm:prSet presAssocID="{4CA1EC9B-4FEA-433A-85C2-50D68AA3BF33}" presName="spH" presStyleCnt="0"/>
      <dgm:spPr/>
    </dgm:pt>
    <dgm:pt modelId="{8A1D4202-3CAD-4239-8161-47EBBD8FC8C8}" type="pres">
      <dgm:prSet presAssocID="{4CA1EC9B-4FEA-433A-85C2-50D68AA3BF33}" presName="desTx" presStyleLbl="node1" presStyleIdx="1" presStyleCnt="3">
        <dgm:presLayoutVars>
          <dgm:bulletEnabled val="1"/>
        </dgm:presLayoutVars>
      </dgm:prSet>
      <dgm:spPr/>
    </dgm:pt>
    <dgm:pt modelId="{FE9870AF-8BC9-454A-AC0E-6D460797DA31}" type="pres">
      <dgm:prSet presAssocID="{FE62D64B-9DAE-492C-B238-F400C29471A2}" presName="spV" presStyleCnt="0"/>
      <dgm:spPr/>
    </dgm:pt>
    <dgm:pt modelId="{B4F02191-216F-4395-BCDB-E7A337279E2B}" type="pres">
      <dgm:prSet presAssocID="{827E5B1C-419F-4708-B372-32EA7BF12CDB}" presName="linNode" presStyleCnt="0"/>
      <dgm:spPr/>
    </dgm:pt>
    <dgm:pt modelId="{518A56B5-63AB-4BB0-A1E3-3F5B11FE3207}" type="pres">
      <dgm:prSet presAssocID="{827E5B1C-419F-4708-B372-32EA7BF12CDB}" presName="parTx" presStyleLbl="revTx" presStyleIdx="2" presStyleCnt="3">
        <dgm:presLayoutVars>
          <dgm:chMax val="1"/>
          <dgm:bulletEnabled val="1"/>
        </dgm:presLayoutVars>
      </dgm:prSet>
      <dgm:spPr/>
    </dgm:pt>
    <dgm:pt modelId="{F6D27F36-37A2-4710-A4AA-652D17E82B30}" type="pres">
      <dgm:prSet presAssocID="{827E5B1C-419F-4708-B372-32EA7BF12CDB}" presName="bracket" presStyleLbl="parChTrans1D1" presStyleIdx="2" presStyleCnt="3"/>
      <dgm:spPr/>
    </dgm:pt>
    <dgm:pt modelId="{16F3AFF0-A5B7-4C6A-BAA4-868EF223E4A0}" type="pres">
      <dgm:prSet presAssocID="{827E5B1C-419F-4708-B372-32EA7BF12CDB}" presName="spH" presStyleCnt="0"/>
      <dgm:spPr/>
    </dgm:pt>
    <dgm:pt modelId="{F448CBE6-15D1-455C-8970-A8B2938A1311}" type="pres">
      <dgm:prSet presAssocID="{827E5B1C-419F-4708-B372-32EA7BF12CDB}" presName="desTx" presStyleLbl="node1" presStyleIdx="2" presStyleCnt="3">
        <dgm:presLayoutVars>
          <dgm:bulletEnabled val="1"/>
        </dgm:presLayoutVars>
      </dgm:prSet>
      <dgm:spPr/>
    </dgm:pt>
  </dgm:ptLst>
  <dgm:cxnLst>
    <dgm:cxn modelId="{44750213-88ED-44B8-9190-5938F4FC00BE}" srcId="{827E5B1C-419F-4708-B372-32EA7BF12CDB}" destId="{F2DB5A8E-B367-491D-B484-ADBFFBAE1605}" srcOrd="0" destOrd="0" parTransId="{A7341F3C-7550-4637-ADA1-0DA6DB38A377}" sibTransId="{4504F48F-E292-4081-A921-96D3FC028FD9}"/>
    <dgm:cxn modelId="{3495931B-843A-4589-9C3C-3C4746166B46}" srcId="{6823CFEA-2448-4F99-90A1-4F4E5BBAD55D}" destId="{4CA1EC9B-4FEA-433A-85C2-50D68AA3BF33}" srcOrd="1" destOrd="0" parTransId="{BFD3E38E-6A1A-4812-B125-25943684D3C0}" sibTransId="{FE62D64B-9DAE-492C-B238-F400C29471A2}"/>
    <dgm:cxn modelId="{70C5575F-FE6D-4149-A28A-541CBA7E6F9B}" srcId="{A4F61FBE-2BA3-42A1-B065-395CB78FC38B}" destId="{0228C430-B167-4CC0-9607-325832662F25}" srcOrd="0" destOrd="0" parTransId="{21BFDD1A-1D40-4F4F-8F69-F2C243313AF9}" sibTransId="{B3F2409F-461A-4937-9631-3D9B849FDD34}"/>
    <dgm:cxn modelId="{C97309A8-AA13-4AA6-80C6-D4CDD1B46461}" srcId="{6823CFEA-2448-4F99-90A1-4F4E5BBAD55D}" destId="{A4F61FBE-2BA3-42A1-B065-395CB78FC38B}" srcOrd="0" destOrd="0" parTransId="{D95E8626-6A1B-4A1E-8242-17C044CDE7C2}" sibTransId="{7721A2DF-CE06-41EE-B187-1B3B5885BA5F}"/>
    <dgm:cxn modelId="{DFC9EABD-626E-42C7-8348-E619A52D1631}" type="presOf" srcId="{E77A85F4-9646-4FD2-8CBC-03C5CE1F6BAD}" destId="{8A1D4202-3CAD-4239-8161-47EBBD8FC8C8}" srcOrd="0" destOrd="0" presId="urn:diagrams.loki3.com/BracketList"/>
    <dgm:cxn modelId="{A09A19C1-DAB8-4D61-B7AE-BFA94590D055}" type="presOf" srcId="{4CA1EC9B-4FEA-433A-85C2-50D68AA3BF33}" destId="{10CB904B-2779-48EB-B49B-AFD1D284B41F}" srcOrd="0" destOrd="0" presId="urn:diagrams.loki3.com/BracketList"/>
    <dgm:cxn modelId="{231CFAC2-7BA3-4562-8C2E-5FDDD0CB023C}" type="presOf" srcId="{A4F61FBE-2BA3-42A1-B065-395CB78FC38B}" destId="{7F6E642E-67C5-4FBF-BB72-B7BE7936D7FA}" srcOrd="0" destOrd="0" presId="urn:diagrams.loki3.com/BracketList"/>
    <dgm:cxn modelId="{CD383ACE-8119-4561-9CCD-3C7BE0312118}" type="presOf" srcId="{0228C430-B167-4CC0-9607-325832662F25}" destId="{B79B25E4-899F-4521-AB5A-FFF3FA6BDB08}" srcOrd="0" destOrd="0" presId="urn:diagrams.loki3.com/BracketList"/>
    <dgm:cxn modelId="{5A3AB0E4-0D67-46DC-B42A-B97AE9DF8EBC}" srcId="{6823CFEA-2448-4F99-90A1-4F4E5BBAD55D}" destId="{827E5B1C-419F-4708-B372-32EA7BF12CDB}" srcOrd="2" destOrd="0" parTransId="{97DCDD62-41B1-436D-95ED-EAFD5D2FD49C}" sibTransId="{87DD122B-EF40-498D-B8D7-F62DBAE79222}"/>
    <dgm:cxn modelId="{1AB572E6-85A2-4E7D-A56D-E5A3DE929474}" srcId="{4CA1EC9B-4FEA-433A-85C2-50D68AA3BF33}" destId="{E77A85F4-9646-4FD2-8CBC-03C5CE1F6BAD}" srcOrd="0" destOrd="0" parTransId="{05C8DFD2-77E8-4578-9F5F-D3F684D26EC9}" sibTransId="{3547D3D5-F7F8-4DFE-879C-92FEFF8178E5}"/>
    <dgm:cxn modelId="{948441E9-6367-47FE-846A-D20C0A8BDFCC}" type="presOf" srcId="{F2DB5A8E-B367-491D-B484-ADBFFBAE1605}" destId="{F448CBE6-15D1-455C-8970-A8B2938A1311}" srcOrd="0" destOrd="0" presId="urn:diagrams.loki3.com/BracketList"/>
    <dgm:cxn modelId="{C2004DEF-BC93-4B15-99FB-31B3B1315D1F}" type="presOf" srcId="{6823CFEA-2448-4F99-90A1-4F4E5BBAD55D}" destId="{8B86E032-FB08-4330-B7FB-ED8C7F46A235}" srcOrd="0" destOrd="0" presId="urn:diagrams.loki3.com/BracketList"/>
    <dgm:cxn modelId="{D77E76F1-765B-41E5-AA46-062E73DD629D}" type="presOf" srcId="{827E5B1C-419F-4708-B372-32EA7BF12CDB}" destId="{518A56B5-63AB-4BB0-A1E3-3F5B11FE3207}" srcOrd="0" destOrd="0" presId="urn:diagrams.loki3.com/BracketList"/>
    <dgm:cxn modelId="{509485A9-18BE-4158-B34B-9875CA0A1A32}" type="presParOf" srcId="{8B86E032-FB08-4330-B7FB-ED8C7F46A235}" destId="{C9864C06-18FD-4892-98B4-8B328AE36144}" srcOrd="0" destOrd="0" presId="urn:diagrams.loki3.com/BracketList"/>
    <dgm:cxn modelId="{19FEB963-86DB-4FE3-B56F-F3473B03EF7C}" type="presParOf" srcId="{C9864C06-18FD-4892-98B4-8B328AE36144}" destId="{7F6E642E-67C5-4FBF-BB72-B7BE7936D7FA}" srcOrd="0" destOrd="0" presId="urn:diagrams.loki3.com/BracketList"/>
    <dgm:cxn modelId="{72CC821A-5F41-47C4-8276-764267974A8E}" type="presParOf" srcId="{C9864C06-18FD-4892-98B4-8B328AE36144}" destId="{B98FAC72-583D-42FC-88CB-93CACB0737DE}" srcOrd="1" destOrd="0" presId="urn:diagrams.loki3.com/BracketList"/>
    <dgm:cxn modelId="{F1087D57-F36F-4827-943E-4DA220FDCA91}" type="presParOf" srcId="{C9864C06-18FD-4892-98B4-8B328AE36144}" destId="{9A03F292-198B-4F13-8298-8D6D046319F9}" srcOrd="2" destOrd="0" presId="urn:diagrams.loki3.com/BracketList"/>
    <dgm:cxn modelId="{DDDB899F-7E32-497E-8340-0BAA0166E254}" type="presParOf" srcId="{C9864C06-18FD-4892-98B4-8B328AE36144}" destId="{B79B25E4-899F-4521-AB5A-FFF3FA6BDB08}" srcOrd="3" destOrd="0" presId="urn:diagrams.loki3.com/BracketList"/>
    <dgm:cxn modelId="{F9F6C02E-3B34-4064-AD2E-81E9C3525FE1}" type="presParOf" srcId="{8B86E032-FB08-4330-B7FB-ED8C7F46A235}" destId="{C5769999-0EED-43E4-BAFC-02D9291E531D}" srcOrd="1" destOrd="0" presId="urn:diagrams.loki3.com/BracketList"/>
    <dgm:cxn modelId="{6DF32473-4EB2-4397-BAED-894B94E1D6B9}" type="presParOf" srcId="{8B86E032-FB08-4330-B7FB-ED8C7F46A235}" destId="{697B2607-7CBD-4057-9EC2-C5AAC8C63402}" srcOrd="2" destOrd="0" presId="urn:diagrams.loki3.com/BracketList"/>
    <dgm:cxn modelId="{DAF431CB-59C6-4E9B-B918-06D90E0BBA8F}" type="presParOf" srcId="{697B2607-7CBD-4057-9EC2-C5AAC8C63402}" destId="{10CB904B-2779-48EB-B49B-AFD1D284B41F}" srcOrd="0" destOrd="0" presId="urn:diagrams.loki3.com/BracketList"/>
    <dgm:cxn modelId="{A0F3F7D7-70AE-45A4-9555-2442B6A356F5}" type="presParOf" srcId="{697B2607-7CBD-4057-9EC2-C5AAC8C63402}" destId="{0F138B44-2336-4D2F-912C-2A886639034E}" srcOrd="1" destOrd="0" presId="urn:diagrams.loki3.com/BracketList"/>
    <dgm:cxn modelId="{5DD961A2-6A88-4181-89FC-6E4BE942EE5B}" type="presParOf" srcId="{697B2607-7CBD-4057-9EC2-C5AAC8C63402}" destId="{D9B367AB-B224-4945-9319-6198B3A5C9F5}" srcOrd="2" destOrd="0" presId="urn:diagrams.loki3.com/BracketList"/>
    <dgm:cxn modelId="{0C9B4A5D-E8FB-483F-884C-19B21541EF94}" type="presParOf" srcId="{697B2607-7CBD-4057-9EC2-C5AAC8C63402}" destId="{8A1D4202-3CAD-4239-8161-47EBBD8FC8C8}" srcOrd="3" destOrd="0" presId="urn:diagrams.loki3.com/BracketList"/>
    <dgm:cxn modelId="{63F486F0-4410-4137-BCD8-52A0D519C72A}" type="presParOf" srcId="{8B86E032-FB08-4330-B7FB-ED8C7F46A235}" destId="{FE9870AF-8BC9-454A-AC0E-6D460797DA31}" srcOrd="3" destOrd="0" presId="urn:diagrams.loki3.com/BracketList"/>
    <dgm:cxn modelId="{256A571B-FB55-43EA-8874-A2E56C7FC91F}" type="presParOf" srcId="{8B86E032-FB08-4330-B7FB-ED8C7F46A235}" destId="{B4F02191-216F-4395-BCDB-E7A337279E2B}" srcOrd="4" destOrd="0" presId="urn:diagrams.loki3.com/BracketList"/>
    <dgm:cxn modelId="{02926D77-F3BF-45DE-A175-3F75B2618586}" type="presParOf" srcId="{B4F02191-216F-4395-BCDB-E7A337279E2B}" destId="{518A56B5-63AB-4BB0-A1E3-3F5B11FE3207}" srcOrd="0" destOrd="0" presId="urn:diagrams.loki3.com/BracketList"/>
    <dgm:cxn modelId="{0549AF16-91B9-4202-8DB9-FDC7FC0D3071}" type="presParOf" srcId="{B4F02191-216F-4395-BCDB-E7A337279E2B}" destId="{F6D27F36-37A2-4710-A4AA-652D17E82B30}" srcOrd="1" destOrd="0" presId="urn:diagrams.loki3.com/BracketList"/>
    <dgm:cxn modelId="{06AA6703-8B35-44F4-9602-E6AF84A3D3C0}" type="presParOf" srcId="{B4F02191-216F-4395-BCDB-E7A337279E2B}" destId="{16F3AFF0-A5B7-4C6A-BAA4-868EF223E4A0}" srcOrd="2" destOrd="0" presId="urn:diagrams.loki3.com/BracketList"/>
    <dgm:cxn modelId="{D3028816-B58A-41BF-A9BF-AFF78318E382}" type="presParOf" srcId="{B4F02191-216F-4395-BCDB-E7A337279E2B}" destId="{F448CBE6-15D1-455C-8970-A8B2938A1311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21B5BC-48BA-4BE5-8537-D360CCA1D247}" type="doc">
      <dgm:prSet loTypeId="urn:microsoft.com/office/officeart/2008/layout/LinedList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F6E0916-6E56-4AFE-8083-171CEA65D2A4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4C4D728B-A31F-446E-834B-02941F72E6B0}" type="parTrans" cxnId="{9831478A-1849-4D5B-B855-47958A4E11B4}">
      <dgm:prSet/>
      <dgm:spPr/>
      <dgm:t>
        <a:bodyPr/>
        <a:lstStyle/>
        <a:p>
          <a:endParaRPr lang="en-US"/>
        </a:p>
      </dgm:t>
    </dgm:pt>
    <dgm:pt modelId="{B1C136EA-AD69-477B-8328-0FDA2454DBFA}" type="sibTrans" cxnId="{9831478A-1849-4D5B-B855-47958A4E11B4}">
      <dgm:prSet/>
      <dgm:spPr/>
      <dgm:t>
        <a:bodyPr/>
        <a:lstStyle/>
        <a:p>
          <a:endParaRPr lang="en-US"/>
        </a:p>
      </dgm:t>
    </dgm:pt>
    <dgm:pt modelId="{EADA3B6F-EB0A-4726-AC6B-3B8C5A4F6E7E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Transfer pricing refers to the pricing of goods, services, and intellectual property transferred between related entities in different countries.</a:t>
          </a:r>
        </a:p>
      </dgm:t>
    </dgm:pt>
    <dgm:pt modelId="{C071AFE1-4BC4-44A5-9700-CDCE8E203E85}" type="parTrans" cxnId="{CE324896-6C15-4627-AA01-9FDBD9DC2C34}">
      <dgm:prSet/>
      <dgm:spPr/>
      <dgm:t>
        <a:bodyPr/>
        <a:lstStyle/>
        <a:p>
          <a:endParaRPr lang="en-US"/>
        </a:p>
      </dgm:t>
    </dgm:pt>
    <dgm:pt modelId="{FA496D2C-75B8-4480-B4BE-9DA8FADC99A1}" type="sibTrans" cxnId="{CE324896-6C15-4627-AA01-9FDBD9DC2C34}">
      <dgm:prSet/>
      <dgm:spPr/>
      <dgm:t>
        <a:bodyPr/>
        <a:lstStyle/>
        <a:p>
          <a:endParaRPr lang="en-US"/>
        </a:p>
      </dgm:t>
    </dgm:pt>
    <dgm:pt modelId="{B135C5B6-7CB3-48E3-A56B-1308CA991FE2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Importance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DFFEC12C-1F65-456D-9B5C-D4865542288A}" type="parTrans" cxnId="{5F62CFDD-0C83-4936-8A1B-5439F2DB25E7}">
      <dgm:prSet/>
      <dgm:spPr/>
      <dgm:t>
        <a:bodyPr/>
        <a:lstStyle/>
        <a:p>
          <a:endParaRPr lang="en-US"/>
        </a:p>
      </dgm:t>
    </dgm:pt>
    <dgm:pt modelId="{ACCD907D-3810-4B43-9E46-E5222486292A}" type="sibTrans" cxnId="{5F62CFDD-0C83-4936-8A1B-5439F2DB25E7}">
      <dgm:prSet/>
      <dgm:spPr/>
      <dgm:t>
        <a:bodyPr/>
        <a:lstStyle/>
        <a:p>
          <a:endParaRPr lang="en-US"/>
        </a:p>
      </dgm:t>
    </dgm:pt>
    <dgm:pt modelId="{8FE54246-2CC2-4C09-A87D-6FC231FCB38E}">
      <dgm:prSet custT="1"/>
      <dgm:spPr/>
      <dgm:t>
        <a:bodyPr/>
        <a:lstStyle/>
        <a:p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Aims to ensure that multinational corporations report fair profits and pay appropriate taxes in each jurisdiction.</a:t>
          </a:r>
        </a:p>
      </dgm:t>
    </dgm:pt>
    <dgm:pt modelId="{EC50E13A-0B8E-4D10-9B1B-27884ED3E4DC}" type="parTrans" cxnId="{579E011D-7915-43D3-AD56-DF4FB0DA251D}">
      <dgm:prSet/>
      <dgm:spPr/>
      <dgm:t>
        <a:bodyPr/>
        <a:lstStyle/>
        <a:p>
          <a:endParaRPr lang="en-US"/>
        </a:p>
      </dgm:t>
    </dgm:pt>
    <dgm:pt modelId="{F3E8783E-466C-4F55-A8CB-6DB7F011B25C}" type="sibTrans" cxnId="{579E011D-7915-43D3-AD56-DF4FB0DA251D}">
      <dgm:prSet/>
      <dgm:spPr/>
      <dgm:t>
        <a:bodyPr/>
        <a:lstStyle/>
        <a:p>
          <a:endParaRPr lang="en-US"/>
        </a:p>
      </dgm:t>
    </dgm:pt>
    <dgm:pt modelId="{AFA5A44D-EDBC-4A34-83DA-550143BAE99B}">
      <dgm:prSet custT="1"/>
      <dgm:spPr/>
      <dgm:t>
        <a:bodyPr/>
        <a:lstStyle/>
        <a:p>
          <a:r>
            <a:rPr lang="en-US" sz="2500" b="1">
              <a:latin typeface="Times New Roman" panose="02020603050405020304" pitchFamily="18" charset="0"/>
              <a:cs typeface="Times New Roman" panose="02020603050405020304" pitchFamily="18" charset="0"/>
            </a:rPr>
            <a:t>Arm's Length Principle</a:t>
          </a:r>
          <a:r>
            <a:rPr lang="en-US" sz="25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59F3ED9A-549F-4E5A-9997-61E7B141830D}" type="parTrans" cxnId="{6120D217-5584-4069-A5B6-376F77D5C414}">
      <dgm:prSet/>
      <dgm:spPr/>
      <dgm:t>
        <a:bodyPr/>
        <a:lstStyle/>
        <a:p>
          <a:endParaRPr lang="en-US"/>
        </a:p>
      </dgm:t>
    </dgm:pt>
    <dgm:pt modelId="{7FB444CC-5911-4171-9912-66D631A3B048}" type="sibTrans" cxnId="{6120D217-5584-4069-A5B6-376F77D5C414}">
      <dgm:prSet/>
      <dgm:spPr/>
      <dgm:t>
        <a:bodyPr/>
        <a:lstStyle/>
        <a:p>
          <a:endParaRPr lang="en-US"/>
        </a:p>
      </dgm:t>
    </dgm:pt>
    <dgm:pt modelId="{621F2BA5-272A-44B3-8FE9-24BFF135AD47}">
      <dgm:prSet custT="1"/>
      <dgm:spPr/>
      <dgm:t>
        <a:bodyPr/>
        <a:lstStyle/>
        <a:p>
          <a:r>
            <a:rPr lang="en-US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Requires that transactions between related companies be priced as if they were unrelated, ensuring fairness in tax calculation.</a:t>
          </a:r>
        </a:p>
      </dgm:t>
    </dgm:pt>
    <dgm:pt modelId="{D2A350BF-CA2C-4639-9F7A-06EABD43D126}" type="parTrans" cxnId="{EECC7EC6-5B6E-4A41-A245-50DDE0E47550}">
      <dgm:prSet/>
      <dgm:spPr/>
      <dgm:t>
        <a:bodyPr/>
        <a:lstStyle/>
        <a:p>
          <a:endParaRPr lang="en-US"/>
        </a:p>
      </dgm:t>
    </dgm:pt>
    <dgm:pt modelId="{5DD788EB-6B2E-4A7D-B4F1-52B2F74B0AEA}" type="sibTrans" cxnId="{EECC7EC6-5B6E-4A41-A245-50DDE0E47550}">
      <dgm:prSet/>
      <dgm:spPr/>
      <dgm:t>
        <a:bodyPr/>
        <a:lstStyle/>
        <a:p>
          <a:endParaRPr lang="en-US"/>
        </a:p>
      </dgm:t>
    </dgm:pt>
    <dgm:pt modelId="{04091DA1-7F56-4E03-AC66-768DD741CF7A}" type="pres">
      <dgm:prSet presAssocID="{F121B5BC-48BA-4BE5-8537-D360CCA1D247}" presName="vert0" presStyleCnt="0">
        <dgm:presLayoutVars>
          <dgm:dir/>
          <dgm:animOne val="branch"/>
          <dgm:animLvl val="lvl"/>
        </dgm:presLayoutVars>
      </dgm:prSet>
      <dgm:spPr/>
    </dgm:pt>
    <dgm:pt modelId="{D5FB3B21-091B-4E7F-9C36-2D49D409002F}" type="pres">
      <dgm:prSet presAssocID="{AF6E0916-6E56-4AFE-8083-171CEA65D2A4}" presName="thickLine" presStyleLbl="alignNode1" presStyleIdx="0" presStyleCnt="3"/>
      <dgm:spPr/>
    </dgm:pt>
    <dgm:pt modelId="{1A345535-913B-4C1A-97E6-FB90D5F3883F}" type="pres">
      <dgm:prSet presAssocID="{AF6E0916-6E56-4AFE-8083-171CEA65D2A4}" presName="horz1" presStyleCnt="0"/>
      <dgm:spPr/>
    </dgm:pt>
    <dgm:pt modelId="{BBB2A1A0-E398-49A5-9F59-D14B6DCB9FCE}" type="pres">
      <dgm:prSet presAssocID="{AF6E0916-6E56-4AFE-8083-171CEA65D2A4}" presName="tx1" presStyleLbl="revTx" presStyleIdx="0" presStyleCnt="6"/>
      <dgm:spPr/>
    </dgm:pt>
    <dgm:pt modelId="{C31CCA0A-C787-430A-82C8-35B7AE8EABC4}" type="pres">
      <dgm:prSet presAssocID="{AF6E0916-6E56-4AFE-8083-171CEA65D2A4}" presName="vert1" presStyleCnt="0"/>
      <dgm:spPr/>
    </dgm:pt>
    <dgm:pt modelId="{1DA07DEC-CFC5-4DD3-9C4C-487296F081DF}" type="pres">
      <dgm:prSet presAssocID="{EADA3B6F-EB0A-4726-AC6B-3B8C5A4F6E7E}" presName="vertSpace2a" presStyleCnt="0"/>
      <dgm:spPr/>
    </dgm:pt>
    <dgm:pt modelId="{8A174496-8197-407D-BE7C-89C2E90F9B88}" type="pres">
      <dgm:prSet presAssocID="{EADA3B6F-EB0A-4726-AC6B-3B8C5A4F6E7E}" presName="horz2" presStyleCnt="0"/>
      <dgm:spPr/>
    </dgm:pt>
    <dgm:pt modelId="{AA1663FD-CBC5-4674-B0B8-10A57595AE0A}" type="pres">
      <dgm:prSet presAssocID="{EADA3B6F-EB0A-4726-AC6B-3B8C5A4F6E7E}" presName="horzSpace2" presStyleCnt="0"/>
      <dgm:spPr/>
    </dgm:pt>
    <dgm:pt modelId="{DAE7E013-5B3E-4358-99C5-819B7F83A5AD}" type="pres">
      <dgm:prSet presAssocID="{EADA3B6F-EB0A-4726-AC6B-3B8C5A4F6E7E}" presName="tx2" presStyleLbl="revTx" presStyleIdx="1" presStyleCnt="6"/>
      <dgm:spPr/>
    </dgm:pt>
    <dgm:pt modelId="{AF72A830-8C96-475C-8401-B59B24D81B4D}" type="pres">
      <dgm:prSet presAssocID="{EADA3B6F-EB0A-4726-AC6B-3B8C5A4F6E7E}" presName="vert2" presStyleCnt="0"/>
      <dgm:spPr/>
    </dgm:pt>
    <dgm:pt modelId="{52AB010D-F282-4BB1-A456-70A9C62FD71E}" type="pres">
      <dgm:prSet presAssocID="{EADA3B6F-EB0A-4726-AC6B-3B8C5A4F6E7E}" presName="thinLine2b" presStyleLbl="callout" presStyleIdx="0" presStyleCnt="3"/>
      <dgm:spPr/>
    </dgm:pt>
    <dgm:pt modelId="{2E18AF24-3197-4B38-922A-181F12DC48FB}" type="pres">
      <dgm:prSet presAssocID="{EADA3B6F-EB0A-4726-AC6B-3B8C5A4F6E7E}" presName="vertSpace2b" presStyleCnt="0"/>
      <dgm:spPr/>
    </dgm:pt>
    <dgm:pt modelId="{684EE9F9-EA00-4C62-8EE8-47C3A7B04BA2}" type="pres">
      <dgm:prSet presAssocID="{B135C5B6-7CB3-48E3-A56B-1308CA991FE2}" presName="thickLine" presStyleLbl="alignNode1" presStyleIdx="1" presStyleCnt="3"/>
      <dgm:spPr/>
    </dgm:pt>
    <dgm:pt modelId="{4031ACDD-D3EA-4BA1-9ED3-4281BD4D7082}" type="pres">
      <dgm:prSet presAssocID="{B135C5B6-7CB3-48E3-A56B-1308CA991FE2}" presName="horz1" presStyleCnt="0"/>
      <dgm:spPr/>
    </dgm:pt>
    <dgm:pt modelId="{B2EF507D-A010-418E-A471-EF6E89ADBF7E}" type="pres">
      <dgm:prSet presAssocID="{B135C5B6-7CB3-48E3-A56B-1308CA991FE2}" presName="tx1" presStyleLbl="revTx" presStyleIdx="2" presStyleCnt="6"/>
      <dgm:spPr/>
    </dgm:pt>
    <dgm:pt modelId="{06723278-1091-41D7-B3EF-FC5B144922AF}" type="pres">
      <dgm:prSet presAssocID="{B135C5B6-7CB3-48E3-A56B-1308CA991FE2}" presName="vert1" presStyleCnt="0"/>
      <dgm:spPr/>
    </dgm:pt>
    <dgm:pt modelId="{C9106CF8-EAB6-471C-B264-326936DD4FE2}" type="pres">
      <dgm:prSet presAssocID="{8FE54246-2CC2-4C09-A87D-6FC231FCB38E}" presName="vertSpace2a" presStyleCnt="0"/>
      <dgm:spPr/>
    </dgm:pt>
    <dgm:pt modelId="{92251430-B68C-4A23-A391-85BAC74A93A5}" type="pres">
      <dgm:prSet presAssocID="{8FE54246-2CC2-4C09-A87D-6FC231FCB38E}" presName="horz2" presStyleCnt="0"/>
      <dgm:spPr/>
    </dgm:pt>
    <dgm:pt modelId="{AC143A32-83C7-45DE-8D6B-242989F81B2A}" type="pres">
      <dgm:prSet presAssocID="{8FE54246-2CC2-4C09-A87D-6FC231FCB38E}" presName="horzSpace2" presStyleCnt="0"/>
      <dgm:spPr/>
    </dgm:pt>
    <dgm:pt modelId="{3F1B47F8-1199-4107-950B-03A756303E71}" type="pres">
      <dgm:prSet presAssocID="{8FE54246-2CC2-4C09-A87D-6FC231FCB38E}" presName="tx2" presStyleLbl="revTx" presStyleIdx="3" presStyleCnt="6"/>
      <dgm:spPr/>
    </dgm:pt>
    <dgm:pt modelId="{D84BF95A-C5EB-4290-8407-0ACEDD84A57E}" type="pres">
      <dgm:prSet presAssocID="{8FE54246-2CC2-4C09-A87D-6FC231FCB38E}" presName="vert2" presStyleCnt="0"/>
      <dgm:spPr/>
    </dgm:pt>
    <dgm:pt modelId="{0D66D96D-DA56-48B7-B51A-FBBBF1C2C008}" type="pres">
      <dgm:prSet presAssocID="{8FE54246-2CC2-4C09-A87D-6FC231FCB38E}" presName="thinLine2b" presStyleLbl="callout" presStyleIdx="1" presStyleCnt="3"/>
      <dgm:spPr/>
    </dgm:pt>
    <dgm:pt modelId="{5F599949-CDB8-42B7-A713-26C8F424AE48}" type="pres">
      <dgm:prSet presAssocID="{8FE54246-2CC2-4C09-A87D-6FC231FCB38E}" presName="vertSpace2b" presStyleCnt="0"/>
      <dgm:spPr/>
    </dgm:pt>
    <dgm:pt modelId="{BD815B3D-CB5B-496F-80C0-BFCB07D7818C}" type="pres">
      <dgm:prSet presAssocID="{AFA5A44D-EDBC-4A34-83DA-550143BAE99B}" presName="thickLine" presStyleLbl="alignNode1" presStyleIdx="2" presStyleCnt="3"/>
      <dgm:spPr/>
    </dgm:pt>
    <dgm:pt modelId="{5DEAEF7F-524E-478D-B3BC-8ACD839BB1F4}" type="pres">
      <dgm:prSet presAssocID="{AFA5A44D-EDBC-4A34-83DA-550143BAE99B}" presName="horz1" presStyleCnt="0"/>
      <dgm:spPr/>
    </dgm:pt>
    <dgm:pt modelId="{C4B65E8B-AC21-425B-A002-4E2F242FCD07}" type="pres">
      <dgm:prSet presAssocID="{AFA5A44D-EDBC-4A34-83DA-550143BAE99B}" presName="tx1" presStyleLbl="revTx" presStyleIdx="4" presStyleCnt="6"/>
      <dgm:spPr/>
    </dgm:pt>
    <dgm:pt modelId="{648437E2-A642-4478-98F7-D9E8F6E238C8}" type="pres">
      <dgm:prSet presAssocID="{AFA5A44D-EDBC-4A34-83DA-550143BAE99B}" presName="vert1" presStyleCnt="0"/>
      <dgm:spPr/>
    </dgm:pt>
    <dgm:pt modelId="{6AE43EE6-2448-444D-8BFF-EF0A63A46817}" type="pres">
      <dgm:prSet presAssocID="{621F2BA5-272A-44B3-8FE9-24BFF135AD47}" presName="vertSpace2a" presStyleCnt="0"/>
      <dgm:spPr/>
    </dgm:pt>
    <dgm:pt modelId="{B7904D16-5952-41B4-9ABA-9FFAE41994B0}" type="pres">
      <dgm:prSet presAssocID="{621F2BA5-272A-44B3-8FE9-24BFF135AD47}" presName="horz2" presStyleCnt="0"/>
      <dgm:spPr/>
    </dgm:pt>
    <dgm:pt modelId="{831150A3-5585-4E87-8412-B82DA95FA909}" type="pres">
      <dgm:prSet presAssocID="{621F2BA5-272A-44B3-8FE9-24BFF135AD47}" presName="horzSpace2" presStyleCnt="0"/>
      <dgm:spPr/>
    </dgm:pt>
    <dgm:pt modelId="{62496636-D787-4916-90DC-5D3359071D58}" type="pres">
      <dgm:prSet presAssocID="{621F2BA5-272A-44B3-8FE9-24BFF135AD47}" presName="tx2" presStyleLbl="revTx" presStyleIdx="5" presStyleCnt="6"/>
      <dgm:spPr/>
    </dgm:pt>
    <dgm:pt modelId="{06533025-C6A8-4DFE-A887-4102F58CC68C}" type="pres">
      <dgm:prSet presAssocID="{621F2BA5-272A-44B3-8FE9-24BFF135AD47}" presName="vert2" presStyleCnt="0"/>
      <dgm:spPr/>
    </dgm:pt>
    <dgm:pt modelId="{1DBB1F83-DC22-42C0-BFBB-088661A682DE}" type="pres">
      <dgm:prSet presAssocID="{621F2BA5-272A-44B3-8FE9-24BFF135AD47}" presName="thinLine2b" presStyleLbl="callout" presStyleIdx="2" presStyleCnt="3"/>
      <dgm:spPr/>
    </dgm:pt>
    <dgm:pt modelId="{32B94685-66F1-4C2E-A011-B1FEC7E8E10D}" type="pres">
      <dgm:prSet presAssocID="{621F2BA5-272A-44B3-8FE9-24BFF135AD47}" presName="vertSpace2b" presStyleCnt="0"/>
      <dgm:spPr/>
    </dgm:pt>
  </dgm:ptLst>
  <dgm:cxnLst>
    <dgm:cxn modelId="{A944D50C-C804-4D29-BE48-20383C18C20E}" type="presOf" srcId="{AF6E0916-6E56-4AFE-8083-171CEA65D2A4}" destId="{BBB2A1A0-E398-49A5-9F59-D14B6DCB9FCE}" srcOrd="0" destOrd="0" presId="urn:microsoft.com/office/officeart/2008/layout/LinedList"/>
    <dgm:cxn modelId="{6120D217-5584-4069-A5B6-376F77D5C414}" srcId="{F121B5BC-48BA-4BE5-8537-D360CCA1D247}" destId="{AFA5A44D-EDBC-4A34-83DA-550143BAE99B}" srcOrd="2" destOrd="0" parTransId="{59F3ED9A-549F-4E5A-9997-61E7B141830D}" sibTransId="{7FB444CC-5911-4171-9912-66D631A3B048}"/>
    <dgm:cxn modelId="{579E011D-7915-43D3-AD56-DF4FB0DA251D}" srcId="{B135C5B6-7CB3-48E3-A56B-1308CA991FE2}" destId="{8FE54246-2CC2-4C09-A87D-6FC231FCB38E}" srcOrd="0" destOrd="0" parTransId="{EC50E13A-0B8E-4D10-9B1B-27884ED3E4DC}" sibTransId="{F3E8783E-466C-4F55-A8CB-6DB7F011B25C}"/>
    <dgm:cxn modelId="{F8712F7E-7CDA-4294-876D-6FB9AD83C7B8}" type="presOf" srcId="{8FE54246-2CC2-4C09-A87D-6FC231FCB38E}" destId="{3F1B47F8-1199-4107-950B-03A756303E71}" srcOrd="0" destOrd="0" presId="urn:microsoft.com/office/officeart/2008/layout/LinedList"/>
    <dgm:cxn modelId="{9831478A-1849-4D5B-B855-47958A4E11B4}" srcId="{F121B5BC-48BA-4BE5-8537-D360CCA1D247}" destId="{AF6E0916-6E56-4AFE-8083-171CEA65D2A4}" srcOrd="0" destOrd="0" parTransId="{4C4D728B-A31F-446E-834B-02941F72E6B0}" sibTransId="{B1C136EA-AD69-477B-8328-0FDA2454DBFA}"/>
    <dgm:cxn modelId="{E5366A90-3F5B-461C-9616-CE06EDE6C235}" type="presOf" srcId="{AFA5A44D-EDBC-4A34-83DA-550143BAE99B}" destId="{C4B65E8B-AC21-425B-A002-4E2F242FCD07}" srcOrd="0" destOrd="0" presId="urn:microsoft.com/office/officeart/2008/layout/LinedList"/>
    <dgm:cxn modelId="{69A13193-7484-4C1F-890F-A6B4A6A98DB6}" type="presOf" srcId="{F121B5BC-48BA-4BE5-8537-D360CCA1D247}" destId="{04091DA1-7F56-4E03-AC66-768DD741CF7A}" srcOrd="0" destOrd="0" presId="urn:microsoft.com/office/officeart/2008/layout/LinedList"/>
    <dgm:cxn modelId="{CE324896-6C15-4627-AA01-9FDBD9DC2C34}" srcId="{AF6E0916-6E56-4AFE-8083-171CEA65D2A4}" destId="{EADA3B6F-EB0A-4726-AC6B-3B8C5A4F6E7E}" srcOrd="0" destOrd="0" parTransId="{C071AFE1-4BC4-44A5-9700-CDCE8E203E85}" sibTransId="{FA496D2C-75B8-4480-B4BE-9DA8FADC99A1}"/>
    <dgm:cxn modelId="{9E4E6FA8-F921-4112-BD24-0647ABB00206}" type="presOf" srcId="{B135C5B6-7CB3-48E3-A56B-1308CA991FE2}" destId="{B2EF507D-A010-418E-A471-EF6E89ADBF7E}" srcOrd="0" destOrd="0" presId="urn:microsoft.com/office/officeart/2008/layout/LinedList"/>
    <dgm:cxn modelId="{8B0DCFB9-41EB-4D2B-8D16-4A5B38E915AB}" type="presOf" srcId="{621F2BA5-272A-44B3-8FE9-24BFF135AD47}" destId="{62496636-D787-4916-90DC-5D3359071D58}" srcOrd="0" destOrd="0" presId="urn:microsoft.com/office/officeart/2008/layout/LinedList"/>
    <dgm:cxn modelId="{EECC7EC6-5B6E-4A41-A245-50DDE0E47550}" srcId="{AFA5A44D-EDBC-4A34-83DA-550143BAE99B}" destId="{621F2BA5-272A-44B3-8FE9-24BFF135AD47}" srcOrd="0" destOrd="0" parTransId="{D2A350BF-CA2C-4639-9F7A-06EABD43D126}" sibTransId="{5DD788EB-6B2E-4A7D-B4F1-52B2F74B0AEA}"/>
    <dgm:cxn modelId="{5F62CFDD-0C83-4936-8A1B-5439F2DB25E7}" srcId="{F121B5BC-48BA-4BE5-8537-D360CCA1D247}" destId="{B135C5B6-7CB3-48E3-A56B-1308CA991FE2}" srcOrd="1" destOrd="0" parTransId="{DFFEC12C-1F65-456D-9B5C-D4865542288A}" sibTransId="{ACCD907D-3810-4B43-9E46-E5222486292A}"/>
    <dgm:cxn modelId="{B12B79EB-9D04-413E-993A-F79F4C7A7626}" type="presOf" srcId="{EADA3B6F-EB0A-4726-AC6B-3B8C5A4F6E7E}" destId="{DAE7E013-5B3E-4358-99C5-819B7F83A5AD}" srcOrd="0" destOrd="0" presId="urn:microsoft.com/office/officeart/2008/layout/LinedList"/>
    <dgm:cxn modelId="{98D2B65C-E45B-4E36-B366-04AF5812694F}" type="presParOf" srcId="{04091DA1-7F56-4E03-AC66-768DD741CF7A}" destId="{D5FB3B21-091B-4E7F-9C36-2D49D409002F}" srcOrd="0" destOrd="0" presId="urn:microsoft.com/office/officeart/2008/layout/LinedList"/>
    <dgm:cxn modelId="{96E946B8-9921-4136-BD60-128CD676E236}" type="presParOf" srcId="{04091DA1-7F56-4E03-AC66-768DD741CF7A}" destId="{1A345535-913B-4C1A-97E6-FB90D5F3883F}" srcOrd="1" destOrd="0" presId="urn:microsoft.com/office/officeart/2008/layout/LinedList"/>
    <dgm:cxn modelId="{55BF1566-6400-4B4D-8F72-07980FA5BCFF}" type="presParOf" srcId="{1A345535-913B-4C1A-97E6-FB90D5F3883F}" destId="{BBB2A1A0-E398-49A5-9F59-D14B6DCB9FCE}" srcOrd="0" destOrd="0" presId="urn:microsoft.com/office/officeart/2008/layout/LinedList"/>
    <dgm:cxn modelId="{13C6FDDC-B584-4A57-9070-47C83615446C}" type="presParOf" srcId="{1A345535-913B-4C1A-97E6-FB90D5F3883F}" destId="{C31CCA0A-C787-430A-82C8-35B7AE8EABC4}" srcOrd="1" destOrd="0" presId="urn:microsoft.com/office/officeart/2008/layout/LinedList"/>
    <dgm:cxn modelId="{7F5D1F60-3ACF-4114-A2DE-BA6DAFB67DB4}" type="presParOf" srcId="{C31CCA0A-C787-430A-82C8-35B7AE8EABC4}" destId="{1DA07DEC-CFC5-4DD3-9C4C-487296F081DF}" srcOrd="0" destOrd="0" presId="urn:microsoft.com/office/officeart/2008/layout/LinedList"/>
    <dgm:cxn modelId="{7C4C05EF-3E0F-42F2-BCCE-7151F02851A7}" type="presParOf" srcId="{C31CCA0A-C787-430A-82C8-35B7AE8EABC4}" destId="{8A174496-8197-407D-BE7C-89C2E90F9B88}" srcOrd="1" destOrd="0" presId="urn:microsoft.com/office/officeart/2008/layout/LinedList"/>
    <dgm:cxn modelId="{6FEC1814-D941-49B8-AD17-0A66E6227E9D}" type="presParOf" srcId="{8A174496-8197-407D-BE7C-89C2E90F9B88}" destId="{AA1663FD-CBC5-4674-B0B8-10A57595AE0A}" srcOrd="0" destOrd="0" presId="urn:microsoft.com/office/officeart/2008/layout/LinedList"/>
    <dgm:cxn modelId="{D39B26B7-B012-4620-BED6-36ADCA2A9AEF}" type="presParOf" srcId="{8A174496-8197-407D-BE7C-89C2E90F9B88}" destId="{DAE7E013-5B3E-4358-99C5-819B7F83A5AD}" srcOrd="1" destOrd="0" presId="urn:microsoft.com/office/officeart/2008/layout/LinedList"/>
    <dgm:cxn modelId="{FC1F874B-A6D2-4922-A509-33AED5CF8C75}" type="presParOf" srcId="{8A174496-8197-407D-BE7C-89C2E90F9B88}" destId="{AF72A830-8C96-475C-8401-B59B24D81B4D}" srcOrd="2" destOrd="0" presId="urn:microsoft.com/office/officeart/2008/layout/LinedList"/>
    <dgm:cxn modelId="{53B1295A-E77F-4963-85D0-84D913BD7A23}" type="presParOf" srcId="{C31CCA0A-C787-430A-82C8-35B7AE8EABC4}" destId="{52AB010D-F282-4BB1-A456-70A9C62FD71E}" srcOrd="2" destOrd="0" presId="urn:microsoft.com/office/officeart/2008/layout/LinedList"/>
    <dgm:cxn modelId="{B3BC9B1A-424D-49E5-B148-5AFF7FB9DD21}" type="presParOf" srcId="{C31CCA0A-C787-430A-82C8-35B7AE8EABC4}" destId="{2E18AF24-3197-4B38-922A-181F12DC48FB}" srcOrd="3" destOrd="0" presId="urn:microsoft.com/office/officeart/2008/layout/LinedList"/>
    <dgm:cxn modelId="{7553BB45-D98C-4BDD-AF28-8955EFE92AFE}" type="presParOf" srcId="{04091DA1-7F56-4E03-AC66-768DD741CF7A}" destId="{684EE9F9-EA00-4C62-8EE8-47C3A7B04BA2}" srcOrd="2" destOrd="0" presId="urn:microsoft.com/office/officeart/2008/layout/LinedList"/>
    <dgm:cxn modelId="{22673940-604D-4522-BFA3-36263FBD37FB}" type="presParOf" srcId="{04091DA1-7F56-4E03-AC66-768DD741CF7A}" destId="{4031ACDD-D3EA-4BA1-9ED3-4281BD4D7082}" srcOrd="3" destOrd="0" presId="urn:microsoft.com/office/officeart/2008/layout/LinedList"/>
    <dgm:cxn modelId="{CFD7CAB3-CADB-4428-B529-25CDE7A7D6A8}" type="presParOf" srcId="{4031ACDD-D3EA-4BA1-9ED3-4281BD4D7082}" destId="{B2EF507D-A010-418E-A471-EF6E89ADBF7E}" srcOrd="0" destOrd="0" presId="urn:microsoft.com/office/officeart/2008/layout/LinedList"/>
    <dgm:cxn modelId="{298832DB-6216-46E2-996B-C5188DEA6579}" type="presParOf" srcId="{4031ACDD-D3EA-4BA1-9ED3-4281BD4D7082}" destId="{06723278-1091-41D7-B3EF-FC5B144922AF}" srcOrd="1" destOrd="0" presId="urn:microsoft.com/office/officeart/2008/layout/LinedList"/>
    <dgm:cxn modelId="{33FFC673-E669-4731-9EB2-5676F440DD0C}" type="presParOf" srcId="{06723278-1091-41D7-B3EF-FC5B144922AF}" destId="{C9106CF8-EAB6-471C-B264-326936DD4FE2}" srcOrd="0" destOrd="0" presId="urn:microsoft.com/office/officeart/2008/layout/LinedList"/>
    <dgm:cxn modelId="{13EF3796-B148-4F3F-B042-FAFD2009D48E}" type="presParOf" srcId="{06723278-1091-41D7-B3EF-FC5B144922AF}" destId="{92251430-B68C-4A23-A391-85BAC74A93A5}" srcOrd="1" destOrd="0" presId="urn:microsoft.com/office/officeart/2008/layout/LinedList"/>
    <dgm:cxn modelId="{0D75CF1F-FD64-4C28-8886-78D46334FE37}" type="presParOf" srcId="{92251430-B68C-4A23-A391-85BAC74A93A5}" destId="{AC143A32-83C7-45DE-8D6B-242989F81B2A}" srcOrd="0" destOrd="0" presId="urn:microsoft.com/office/officeart/2008/layout/LinedList"/>
    <dgm:cxn modelId="{2CCD057E-9C66-4634-A603-1E9BA74C3AD7}" type="presParOf" srcId="{92251430-B68C-4A23-A391-85BAC74A93A5}" destId="{3F1B47F8-1199-4107-950B-03A756303E71}" srcOrd="1" destOrd="0" presId="urn:microsoft.com/office/officeart/2008/layout/LinedList"/>
    <dgm:cxn modelId="{EF3D7E8D-08D9-4CEA-8E3E-10CC5CAE8EEC}" type="presParOf" srcId="{92251430-B68C-4A23-A391-85BAC74A93A5}" destId="{D84BF95A-C5EB-4290-8407-0ACEDD84A57E}" srcOrd="2" destOrd="0" presId="urn:microsoft.com/office/officeart/2008/layout/LinedList"/>
    <dgm:cxn modelId="{21AAC9DB-B9E2-4225-8B1B-7BA2698AD580}" type="presParOf" srcId="{06723278-1091-41D7-B3EF-FC5B144922AF}" destId="{0D66D96D-DA56-48B7-B51A-FBBBF1C2C008}" srcOrd="2" destOrd="0" presId="urn:microsoft.com/office/officeart/2008/layout/LinedList"/>
    <dgm:cxn modelId="{1F9394E7-9B80-434D-8ABD-0FF02B78B5E6}" type="presParOf" srcId="{06723278-1091-41D7-B3EF-FC5B144922AF}" destId="{5F599949-CDB8-42B7-A713-26C8F424AE48}" srcOrd="3" destOrd="0" presId="urn:microsoft.com/office/officeart/2008/layout/LinedList"/>
    <dgm:cxn modelId="{A3F81C45-BF4B-4B4A-93E5-19A27025441D}" type="presParOf" srcId="{04091DA1-7F56-4E03-AC66-768DD741CF7A}" destId="{BD815B3D-CB5B-496F-80C0-BFCB07D7818C}" srcOrd="4" destOrd="0" presId="urn:microsoft.com/office/officeart/2008/layout/LinedList"/>
    <dgm:cxn modelId="{C718EE2C-F797-449D-842E-05BB15626735}" type="presParOf" srcId="{04091DA1-7F56-4E03-AC66-768DD741CF7A}" destId="{5DEAEF7F-524E-478D-B3BC-8ACD839BB1F4}" srcOrd="5" destOrd="0" presId="urn:microsoft.com/office/officeart/2008/layout/LinedList"/>
    <dgm:cxn modelId="{353D4465-AE25-4D4C-9EDA-FDD575257FDC}" type="presParOf" srcId="{5DEAEF7F-524E-478D-B3BC-8ACD839BB1F4}" destId="{C4B65E8B-AC21-425B-A002-4E2F242FCD07}" srcOrd="0" destOrd="0" presId="urn:microsoft.com/office/officeart/2008/layout/LinedList"/>
    <dgm:cxn modelId="{AC993F68-6699-41E8-A8CB-AA6F7154C1C0}" type="presParOf" srcId="{5DEAEF7F-524E-478D-B3BC-8ACD839BB1F4}" destId="{648437E2-A642-4478-98F7-D9E8F6E238C8}" srcOrd="1" destOrd="0" presId="urn:microsoft.com/office/officeart/2008/layout/LinedList"/>
    <dgm:cxn modelId="{3E8C7DAF-ABCC-4FD9-AA20-A362EF2DD489}" type="presParOf" srcId="{648437E2-A642-4478-98F7-D9E8F6E238C8}" destId="{6AE43EE6-2448-444D-8BFF-EF0A63A46817}" srcOrd="0" destOrd="0" presId="urn:microsoft.com/office/officeart/2008/layout/LinedList"/>
    <dgm:cxn modelId="{F9993FF6-2292-4FB5-A674-6A3CB333015A}" type="presParOf" srcId="{648437E2-A642-4478-98F7-D9E8F6E238C8}" destId="{B7904D16-5952-41B4-9ABA-9FFAE41994B0}" srcOrd="1" destOrd="0" presId="urn:microsoft.com/office/officeart/2008/layout/LinedList"/>
    <dgm:cxn modelId="{B8397752-951C-4413-834C-039D42ED9BB2}" type="presParOf" srcId="{B7904D16-5952-41B4-9ABA-9FFAE41994B0}" destId="{831150A3-5585-4E87-8412-B82DA95FA909}" srcOrd="0" destOrd="0" presId="urn:microsoft.com/office/officeart/2008/layout/LinedList"/>
    <dgm:cxn modelId="{D209B90C-79A5-48E1-996A-BE9AF081A9D3}" type="presParOf" srcId="{B7904D16-5952-41B4-9ABA-9FFAE41994B0}" destId="{62496636-D787-4916-90DC-5D3359071D58}" srcOrd="1" destOrd="0" presId="urn:microsoft.com/office/officeart/2008/layout/LinedList"/>
    <dgm:cxn modelId="{3A03D56A-4134-4557-B459-726C9B08AE0A}" type="presParOf" srcId="{B7904D16-5952-41B4-9ABA-9FFAE41994B0}" destId="{06533025-C6A8-4DFE-A887-4102F58CC68C}" srcOrd="2" destOrd="0" presId="urn:microsoft.com/office/officeart/2008/layout/LinedList"/>
    <dgm:cxn modelId="{E6303997-104D-482B-9820-4870E17FD646}" type="presParOf" srcId="{648437E2-A642-4478-98F7-D9E8F6E238C8}" destId="{1DBB1F83-DC22-42C0-BFBB-088661A682DE}" srcOrd="2" destOrd="0" presId="urn:microsoft.com/office/officeart/2008/layout/LinedList"/>
    <dgm:cxn modelId="{DA1C9718-95EE-41C7-847B-1E7B56AB6B67}" type="presParOf" srcId="{648437E2-A642-4478-98F7-D9E8F6E238C8}" destId="{32B94685-66F1-4C2E-A011-B1FEC7E8E10D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57F848-DEC1-4D46-BB0B-5EF32120FB07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94DC9C9-69AE-4AB6-8266-8805F2D73554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518C6A35-9213-40E5-A3E0-C3720BFE92E7}" type="parTrans" cxnId="{822A51F4-947D-4136-9435-B506170CD4FB}">
      <dgm:prSet/>
      <dgm:spPr/>
      <dgm:t>
        <a:bodyPr/>
        <a:lstStyle/>
        <a:p>
          <a:endParaRPr lang="en-US"/>
        </a:p>
      </dgm:t>
    </dgm:pt>
    <dgm:pt modelId="{A529E214-0A1D-4CAA-8325-72F4C387E699}" type="sibTrans" cxnId="{822A51F4-947D-4136-9435-B506170CD4FB}">
      <dgm:prSet/>
      <dgm:spPr/>
      <dgm:t>
        <a:bodyPr/>
        <a:lstStyle/>
        <a:p>
          <a:endParaRPr lang="en-US"/>
        </a:p>
      </dgm:t>
    </dgm:pt>
    <dgm:pt modelId="{55A2C863-E3A9-4FDE-B7CB-3C9C47CB48A2}">
      <dgm:prSet/>
      <dgm:spPr/>
      <dgm:t>
        <a:bodyPr/>
        <a:lstStyle/>
        <a:p>
          <a:r>
            <a:rPr lang="en-US"/>
            <a:t>Tax havens are countries or jurisdictions with low or no taxes, often used by individuals and companies to reduce tax liabilities.</a:t>
          </a:r>
        </a:p>
      </dgm:t>
    </dgm:pt>
    <dgm:pt modelId="{347DD423-7AD0-4E44-8133-D0A9675F2817}" type="parTrans" cxnId="{FC4126AB-FC36-4F0A-96E9-C63E0FBAC30B}">
      <dgm:prSet/>
      <dgm:spPr/>
      <dgm:t>
        <a:bodyPr/>
        <a:lstStyle/>
        <a:p>
          <a:endParaRPr lang="en-US"/>
        </a:p>
      </dgm:t>
    </dgm:pt>
    <dgm:pt modelId="{6C3CA246-6B60-4CD7-AC71-4DFB846DEF92}" type="sibTrans" cxnId="{FC4126AB-FC36-4F0A-96E9-C63E0FBAC30B}">
      <dgm:prSet/>
      <dgm:spPr/>
      <dgm:t>
        <a:bodyPr/>
        <a:lstStyle/>
        <a:p>
          <a:endParaRPr lang="en-US"/>
        </a:p>
      </dgm:t>
    </dgm:pt>
    <dgm:pt modelId="{28DB6DB4-8FE4-4698-9E76-5E336FBF2D69}">
      <dgm:prSet/>
      <dgm:spPr/>
      <dgm:t>
        <a:bodyPr/>
        <a:lstStyle/>
        <a:p>
          <a:r>
            <a:rPr lang="en-US" b="1"/>
            <a:t>Issues</a:t>
          </a:r>
          <a:r>
            <a:rPr lang="en-US"/>
            <a:t>:</a:t>
          </a:r>
        </a:p>
      </dgm:t>
    </dgm:pt>
    <dgm:pt modelId="{14047B8E-8A89-449C-937F-32B30AF8BF88}" type="parTrans" cxnId="{681DD967-6C6D-40BF-8A3C-F16708B3235E}">
      <dgm:prSet/>
      <dgm:spPr/>
      <dgm:t>
        <a:bodyPr/>
        <a:lstStyle/>
        <a:p>
          <a:endParaRPr lang="en-US"/>
        </a:p>
      </dgm:t>
    </dgm:pt>
    <dgm:pt modelId="{56EDD1C4-F291-4744-80F3-7949FC75B2B9}" type="sibTrans" cxnId="{681DD967-6C6D-40BF-8A3C-F16708B3235E}">
      <dgm:prSet/>
      <dgm:spPr/>
      <dgm:t>
        <a:bodyPr/>
        <a:lstStyle/>
        <a:p>
          <a:endParaRPr lang="en-US"/>
        </a:p>
      </dgm:t>
    </dgm:pt>
    <dgm:pt modelId="{7E469F11-A22F-4EEE-9D31-3A73256D2DA5}">
      <dgm:prSet/>
      <dgm:spPr/>
      <dgm:t>
        <a:bodyPr/>
        <a:lstStyle/>
        <a:p>
          <a:r>
            <a:rPr lang="en-US"/>
            <a:t>The use of tax havens can lead to loss of revenue for higher-tax jurisdictions and facilitate tax evasion.</a:t>
          </a:r>
        </a:p>
      </dgm:t>
    </dgm:pt>
    <dgm:pt modelId="{0906A678-A0C6-424C-83FA-2A61624A13AF}" type="parTrans" cxnId="{04211823-A0D6-47E5-85CE-581792BF69BE}">
      <dgm:prSet/>
      <dgm:spPr/>
      <dgm:t>
        <a:bodyPr/>
        <a:lstStyle/>
        <a:p>
          <a:endParaRPr lang="en-US"/>
        </a:p>
      </dgm:t>
    </dgm:pt>
    <dgm:pt modelId="{D2D4A27C-6972-4459-8E4D-D7ACD497B61E}" type="sibTrans" cxnId="{04211823-A0D6-47E5-85CE-581792BF69BE}">
      <dgm:prSet/>
      <dgm:spPr/>
      <dgm:t>
        <a:bodyPr/>
        <a:lstStyle/>
        <a:p>
          <a:endParaRPr lang="en-US"/>
        </a:p>
      </dgm:t>
    </dgm:pt>
    <dgm:pt modelId="{DB8ED133-320C-421A-BB10-2AA5B64608B9}">
      <dgm:prSet/>
      <dgm:spPr/>
      <dgm:t>
        <a:bodyPr/>
        <a:lstStyle/>
        <a:p>
          <a:r>
            <a:rPr lang="en-US" b="1"/>
            <a:t>International Efforts</a:t>
          </a:r>
          <a:r>
            <a:rPr lang="en-US"/>
            <a:t>:</a:t>
          </a:r>
        </a:p>
      </dgm:t>
    </dgm:pt>
    <dgm:pt modelId="{166A53EE-E7D9-4F0A-B32A-A0F87CD8A245}" type="parTrans" cxnId="{604D926C-27B9-4036-8DBB-AB0C0368FFF2}">
      <dgm:prSet/>
      <dgm:spPr/>
      <dgm:t>
        <a:bodyPr/>
        <a:lstStyle/>
        <a:p>
          <a:endParaRPr lang="en-US"/>
        </a:p>
      </dgm:t>
    </dgm:pt>
    <dgm:pt modelId="{17DC4713-FF3A-4B67-9B19-255F8F094AEA}" type="sibTrans" cxnId="{604D926C-27B9-4036-8DBB-AB0C0368FFF2}">
      <dgm:prSet/>
      <dgm:spPr/>
      <dgm:t>
        <a:bodyPr/>
        <a:lstStyle/>
        <a:p>
          <a:endParaRPr lang="en-US"/>
        </a:p>
      </dgm:t>
    </dgm:pt>
    <dgm:pt modelId="{7083F4D7-9E63-45C8-89E4-4171EC351088}">
      <dgm:prSet/>
      <dgm:spPr/>
      <dgm:t>
        <a:bodyPr/>
        <a:lstStyle/>
        <a:p>
          <a:r>
            <a:rPr lang="en-US"/>
            <a:t>Organizations like the OECD have taken steps to curb harmful tax practices, like Base Erosion and Profit Shifting (BEPS).</a:t>
          </a:r>
        </a:p>
      </dgm:t>
    </dgm:pt>
    <dgm:pt modelId="{4EBFA5F9-ABFA-4A03-885D-6CD6A222679D}" type="parTrans" cxnId="{A1FAE16D-75F2-46D7-BC36-0913921EBE46}">
      <dgm:prSet/>
      <dgm:spPr/>
      <dgm:t>
        <a:bodyPr/>
        <a:lstStyle/>
        <a:p>
          <a:endParaRPr lang="en-US"/>
        </a:p>
      </dgm:t>
    </dgm:pt>
    <dgm:pt modelId="{824947D8-3CF9-4F35-B599-280B95FA698D}" type="sibTrans" cxnId="{A1FAE16D-75F2-46D7-BC36-0913921EBE46}">
      <dgm:prSet/>
      <dgm:spPr/>
      <dgm:t>
        <a:bodyPr/>
        <a:lstStyle/>
        <a:p>
          <a:endParaRPr lang="en-US"/>
        </a:p>
      </dgm:t>
    </dgm:pt>
    <dgm:pt modelId="{F76D15F1-E2B2-4F05-8BF6-56985FAC5D02}" type="pres">
      <dgm:prSet presAssocID="{4E57F848-DEC1-4D46-BB0B-5EF32120FB07}" presName="Name0" presStyleCnt="0">
        <dgm:presLayoutVars>
          <dgm:dir/>
          <dgm:animOne val="branch"/>
          <dgm:animLvl val="lvl"/>
        </dgm:presLayoutVars>
      </dgm:prSet>
      <dgm:spPr/>
    </dgm:pt>
    <dgm:pt modelId="{112F1D12-09DC-4CB4-BB09-55977E18159B}" type="pres">
      <dgm:prSet presAssocID="{494DC9C9-69AE-4AB6-8266-8805F2D73554}" presName="chaos" presStyleCnt="0"/>
      <dgm:spPr/>
    </dgm:pt>
    <dgm:pt modelId="{C6AEEA64-14A5-4053-A0B9-EFC3B76CA9E5}" type="pres">
      <dgm:prSet presAssocID="{494DC9C9-69AE-4AB6-8266-8805F2D73554}" presName="parTx1" presStyleLbl="revTx" presStyleIdx="0" presStyleCnt="5"/>
      <dgm:spPr/>
    </dgm:pt>
    <dgm:pt modelId="{C19B21E0-0CC1-4A47-BD47-8297057316DB}" type="pres">
      <dgm:prSet presAssocID="{494DC9C9-69AE-4AB6-8266-8805F2D73554}" presName="desTx1" presStyleLbl="revTx" presStyleIdx="1" presStyleCnt="5">
        <dgm:presLayoutVars>
          <dgm:bulletEnabled val="1"/>
        </dgm:presLayoutVars>
      </dgm:prSet>
      <dgm:spPr/>
    </dgm:pt>
    <dgm:pt modelId="{EC448B27-6E43-42A1-A83F-85DA05B0A90C}" type="pres">
      <dgm:prSet presAssocID="{494DC9C9-69AE-4AB6-8266-8805F2D73554}" presName="c1" presStyleLbl="node1" presStyleIdx="0" presStyleCnt="19"/>
      <dgm:spPr/>
    </dgm:pt>
    <dgm:pt modelId="{0279A769-EAAF-4D3F-920B-8120E513D70B}" type="pres">
      <dgm:prSet presAssocID="{494DC9C9-69AE-4AB6-8266-8805F2D73554}" presName="c2" presStyleLbl="node1" presStyleIdx="1" presStyleCnt="19"/>
      <dgm:spPr/>
    </dgm:pt>
    <dgm:pt modelId="{17C71001-54B9-4804-981C-0DD929A012D0}" type="pres">
      <dgm:prSet presAssocID="{494DC9C9-69AE-4AB6-8266-8805F2D73554}" presName="c3" presStyleLbl="node1" presStyleIdx="2" presStyleCnt="19"/>
      <dgm:spPr/>
    </dgm:pt>
    <dgm:pt modelId="{1EE602BB-F973-4F0E-8A65-2BD7283E974D}" type="pres">
      <dgm:prSet presAssocID="{494DC9C9-69AE-4AB6-8266-8805F2D73554}" presName="c4" presStyleLbl="node1" presStyleIdx="3" presStyleCnt="19"/>
      <dgm:spPr/>
    </dgm:pt>
    <dgm:pt modelId="{518AA239-EA28-4E24-A3A0-02F53E6A3613}" type="pres">
      <dgm:prSet presAssocID="{494DC9C9-69AE-4AB6-8266-8805F2D73554}" presName="c5" presStyleLbl="node1" presStyleIdx="4" presStyleCnt="19"/>
      <dgm:spPr/>
    </dgm:pt>
    <dgm:pt modelId="{403AEC6B-BB98-4BF3-BAB3-067988535B7D}" type="pres">
      <dgm:prSet presAssocID="{494DC9C9-69AE-4AB6-8266-8805F2D73554}" presName="c6" presStyleLbl="node1" presStyleIdx="5" presStyleCnt="19"/>
      <dgm:spPr/>
    </dgm:pt>
    <dgm:pt modelId="{E2190E29-B5DD-4AEC-9AD2-299A2B4BF26D}" type="pres">
      <dgm:prSet presAssocID="{494DC9C9-69AE-4AB6-8266-8805F2D73554}" presName="c7" presStyleLbl="node1" presStyleIdx="6" presStyleCnt="19"/>
      <dgm:spPr/>
    </dgm:pt>
    <dgm:pt modelId="{31EF6F6E-6AD2-4562-A7C1-34AB0B357C48}" type="pres">
      <dgm:prSet presAssocID="{494DC9C9-69AE-4AB6-8266-8805F2D73554}" presName="c8" presStyleLbl="node1" presStyleIdx="7" presStyleCnt="19"/>
      <dgm:spPr/>
    </dgm:pt>
    <dgm:pt modelId="{D78B7364-461A-4A2C-92A5-7DBA24EEECEE}" type="pres">
      <dgm:prSet presAssocID="{494DC9C9-69AE-4AB6-8266-8805F2D73554}" presName="c9" presStyleLbl="node1" presStyleIdx="8" presStyleCnt="19"/>
      <dgm:spPr/>
    </dgm:pt>
    <dgm:pt modelId="{6C14F32D-8F20-4F72-ADCE-9D0EC7206CD6}" type="pres">
      <dgm:prSet presAssocID="{494DC9C9-69AE-4AB6-8266-8805F2D73554}" presName="c10" presStyleLbl="node1" presStyleIdx="9" presStyleCnt="19"/>
      <dgm:spPr/>
    </dgm:pt>
    <dgm:pt modelId="{EF61CA89-B1B6-4510-B006-64DB6B9DD594}" type="pres">
      <dgm:prSet presAssocID="{494DC9C9-69AE-4AB6-8266-8805F2D73554}" presName="c11" presStyleLbl="node1" presStyleIdx="10" presStyleCnt="19"/>
      <dgm:spPr/>
    </dgm:pt>
    <dgm:pt modelId="{09AC22DC-1BBF-464B-BF68-DEAB98C0E2BB}" type="pres">
      <dgm:prSet presAssocID="{494DC9C9-69AE-4AB6-8266-8805F2D73554}" presName="c12" presStyleLbl="node1" presStyleIdx="11" presStyleCnt="19"/>
      <dgm:spPr/>
    </dgm:pt>
    <dgm:pt modelId="{E37ECE90-1BF2-435A-884A-D9A45ADB6875}" type="pres">
      <dgm:prSet presAssocID="{494DC9C9-69AE-4AB6-8266-8805F2D73554}" presName="c13" presStyleLbl="node1" presStyleIdx="12" presStyleCnt="19"/>
      <dgm:spPr/>
    </dgm:pt>
    <dgm:pt modelId="{8BB22E71-ABB1-42F3-94E9-379373FB9BAC}" type="pres">
      <dgm:prSet presAssocID="{494DC9C9-69AE-4AB6-8266-8805F2D73554}" presName="c14" presStyleLbl="node1" presStyleIdx="13" presStyleCnt="19"/>
      <dgm:spPr/>
    </dgm:pt>
    <dgm:pt modelId="{14559187-9792-4978-AABD-ED04F777BAE2}" type="pres">
      <dgm:prSet presAssocID="{494DC9C9-69AE-4AB6-8266-8805F2D73554}" presName="c15" presStyleLbl="node1" presStyleIdx="14" presStyleCnt="19"/>
      <dgm:spPr/>
    </dgm:pt>
    <dgm:pt modelId="{B1F848E6-4DE4-43F1-9359-7463A2241B52}" type="pres">
      <dgm:prSet presAssocID="{494DC9C9-69AE-4AB6-8266-8805F2D73554}" presName="c16" presStyleLbl="node1" presStyleIdx="15" presStyleCnt="19"/>
      <dgm:spPr/>
    </dgm:pt>
    <dgm:pt modelId="{9FB6EB55-8E25-4911-9F7E-17E5A60B3EF2}" type="pres">
      <dgm:prSet presAssocID="{494DC9C9-69AE-4AB6-8266-8805F2D73554}" presName="c17" presStyleLbl="node1" presStyleIdx="16" presStyleCnt="19"/>
      <dgm:spPr/>
    </dgm:pt>
    <dgm:pt modelId="{64DB6044-CA0D-4AC7-A0AB-24998ED894F5}" type="pres">
      <dgm:prSet presAssocID="{494DC9C9-69AE-4AB6-8266-8805F2D73554}" presName="c18" presStyleLbl="node1" presStyleIdx="17" presStyleCnt="19"/>
      <dgm:spPr/>
    </dgm:pt>
    <dgm:pt modelId="{520C855D-DE68-4018-966C-FAC3DCABDDF8}" type="pres">
      <dgm:prSet presAssocID="{A529E214-0A1D-4CAA-8325-72F4C387E699}" presName="chevronComposite1" presStyleCnt="0"/>
      <dgm:spPr/>
    </dgm:pt>
    <dgm:pt modelId="{9F68B9AF-5D62-49CF-8700-7E8CF15E4B7E}" type="pres">
      <dgm:prSet presAssocID="{A529E214-0A1D-4CAA-8325-72F4C387E699}" presName="chevron1" presStyleLbl="sibTrans2D1" presStyleIdx="0" presStyleCnt="2"/>
      <dgm:spPr/>
    </dgm:pt>
    <dgm:pt modelId="{23A8573D-B997-4A34-BB28-942A17997503}" type="pres">
      <dgm:prSet presAssocID="{A529E214-0A1D-4CAA-8325-72F4C387E699}" presName="spChevron1" presStyleCnt="0"/>
      <dgm:spPr/>
    </dgm:pt>
    <dgm:pt modelId="{472F4B95-BE68-434E-8462-92A452073DA2}" type="pres">
      <dgm:prSet presAssocID="{28DB6DB4-8FE4-4698-9E76-5E336FBF2D69}" presName="middle" presStyleCnt="0"/>
      <dgm:spPr/>
    </dgm:pt>
    <dgm:pt modelId="{E90DEE82-38C8-4B96-9584-7F9C33B761B3}" type="pres">
      <dgm:prSet presAssocID="{28DB6DB4-8FE4-4698-9E76-5E336FBF2D69}" presName="parTxMid" presStyleLbl="revTx" presStyleIdx="2" presStyleCnt="5"/>
      <dgm:spPr/>
    </dgm:pt>
    <dgm:pt modelId="{071CA2B1-C14D-4747-8C3D-95BAC3C53482}" type="pres">
      <dgm:prSet presAssocID="{28DB6DB4-8FE4-4698-9E76-5E336FBF2D69}" presName="desTxMid" presStyleLbl="revTx" presStyleIdx="3" presStyleCnt="5">
        <dgm:presLayoutVars>
          <dgm:bulletEnabled val="1"/>
        </dgm:presLayoutVars>
      </dgm:prSet>
      <dgm:spPr/>
    </dgm:pt>
    <dgm:pt modelId="{ABF29A2A-7414-479A-8C34-668634764433}" type="pres">
      <dgm:prSet presAssocID="{28DB6DB4-8FE4-4698-9E76-5E336FBF2D69}" presName="spMid" presStyleCnt="0"/>
      <dgm:spPr/>
    </dgm:pt>
    <dgm:pt modelId="{DB539D21-7D95-462C-B997-7B3C32CF3BEE}" type="pres">
      <dgm:prSet presAssocID="{56EDD1C4-F291-4744-80F3-7949FC75B2B9}" presName="chevronComposite1" presStyleCnt="0"/>
      <dgm:spPr/>
    </dgm:pt>
    <dgm:pt modelId="{7BBA9104-416B-4D90-BCBA-2B962DFFDEC2}" type="pres">
      <dgm:prSet presAssocID="{56EDD1C4-F291-4744-80F3-7949FC75B2B9}" presName="chevron1" presStyleLbl="sibTrans2D1" presStyleIdx="1" presStyleCnt="2"/>
      <dgm:spPr/>
    </dgm:pt>
    <dgm:pt modelId="{962FD419-FB45-4C64-8E7F-7E6726B27A74}" type="pres">
      <dgm:prSet presAssocID="{56EDD1C4-F291-4744-80F3-7949FC75B2B9}" presName="spChevron1" presStyleCnt="0"/>
      <dgm:spPr/>
    </dgm:pt>
    <dgm:pt modelId="{AF649E0D-FB5A-40A3-8668-CA946D5F4B21}" type="pres">
      <dgm:prSet presAssocID="{DB8ED133-320C-421A-BB10-2AA5B64608B9}" presName="last" presStyleCnt="0"/>
      <dgm:spPr/>
    </dgm:pt>
    <dgm:pt modelId="{BC2FA9A0-D3EE-4427-A1E9-5D6B756BF074}" type="pres">
      <dgm:prSet presAssocID="{DB8ED133-320C-421A-BB10-2AA5B64608B9}" presName="circleTx" presStyleLbl="node1" presStyleIdx="18" presStyleCnt="19"/>
      <dgm:spPr/>
    </dgm:pt>
    <dgm:pt modelId="{E264431C-5A6F-44AB-845D-F7623CD85E1F}" type="pres">
      <dgm:prSet presAssocID="{DB8ED133-320C-421A-BB10-2AA5B64608B9}" presName="desTxN" presStyleLbl="revTx" presStyleIdx="4" presStyleCnt="5">
        <dgm:presLayoutVars>
          <dgm:bulletEnabled val="1"/>
        </dgm:presLayoutVars>
      </dgm:prSet>
      <dgm:spPr/>
    </dgm:pt>
    <dgm:pt modelId="{8E48379B-1F23-4BAE-BC7D-360E4FAB352D}" type="pres">
      <dgm:prSet presAssocID="{DB8ED133-320C-421A-BB10-2AA5B64608B9}" presName="spN" presStyleCnt="0"/>
      <dgm:spPr/>
    </dgm:pt>
  </dgm:ptLst>
  <dgm:cxnLst>
    <dgm:cxn modelId="{AB7EEE07-E3D9-4021-8B69-F9255920F09C}" type="presOf" srcId="{7083F4D7-9E63-45C8-89E4-4171EC351088}" destId="{E264431C-5A6F-44AB-845D-F7623CD85E1F}" srcOrd="0" destOrd="0" presId="urn:microsoft.com/office/officeart/2009/3/layout/RandomtoResultProcess"/>
    <dgm:cxn modelId="{04211823-A0D6-47E5-85CE-581792BF69BE}" srcId="{28DB6DB4-8FE4-4698-9E76-5E336FBF2D69}" destId="{7E469F11-A22F-4EEE-9D31-3A73256D2DA5}" srcOrd="0" destOrd="0" parTransId="{0906A678-A0C6-424C-83FA-2A61624A13AF}" sibTransId="{D2D4A27C-6972-4459-8E4D-D7ACD497B61E}"/>
    <dgm:cxn modelId="{3F707723-22C9-4E3A-92A3-1A15C97F755E}" type="presOf" srcId="{55A2C863-E3A9-4FDE-B7CB-3C9C47CB48A2}" destId="{C19B21E0-0CC1-4A47-BD47-8297057316DB}" srcOrd="0" destOrd="0" presId="urn:microsoft.com/office/officeart/2009/3/layout/RandomtoResultProcess"/>
    <dgm:cxn modelId="{1D729C27-0599-4EFA-BA13-B74E97FA83D4}" type="presOf" srcId="{4E57F848-DEC1-4D46-BB0B-5EF32120FB07}" destId="{F76D15F1-E2B2-4F05-8BF6-56985FAC5D02}" srcOrd="0" destOrd="0" presId="urn:microsoft.com/office/officeart/2009/3/layout/RandomtoResultProcess"/>
    <dgm:cxn modelId="{681DD967-6C6D-40BF-8A3C-F16708B3235E}" srcId="{4E57F848-DEC1-4D46-BB0B-5EF32120FB07}" destId="{28DB6DB4-8FE4-4698-9E76-5E336FBF2D69}" srcOrd="1" destOrd="0" parTransId="{14047B8E-8A89-449C-937F-32B30AF8BF88}" sibTransId="{56EDD1C4-F291-4744-80F3-7949FC75B2B9}"/>
    <dgm:cxn modelId="{604D926C-27B9-4036-8DBB-AB0C0368FFF2}" srcId="{4E57F848-DEC1-4D46-BB0B-5EF32120FB07}" destId="{DB8ED133-320C-421A-BB10-2AA5B64608B9}" srcOrd="2" destOrd="0" parTransId="{166A53EE-E7D9-4F0A-B32A-A0F87CD8A245}" sibTransId="{17DC4713-FF3A-4B67-9B19-255F8F094AEA}"/>
    <dgm:cxn modelId="{A1FAE16D-75F2-46D7-BC36-0913921EBE46}" srcId="{DB8ED133-320C-421A-BB10-2AA5B64608B9}" destId="{7083F4D7-9E63-45C8-89E4-4171EC351088}" srcOrd="0" destOrd="0" parTransId="{4EBFA5F9-ABFA-4A03-885D-6CD6A222679D}" sibTransId="{824947D8-3CF9-4F35-B599-280B95FA698D}"/>
    <dgm:cxn modelId="{18410781-7D55-4CA4-88E6-4721690E0F1A}" type="presOf" srcId="{DB8ED133-320C-421A-BB10-2AA5B64608B9}" destId="{BC2FA9A0-D3EE-4427-A1E9-5D6B756BF074}" srcOrd="0" destOrd="0" presId="urn:microsoft.com/office/officeart/2009/3/layout/RandomtoResultProcess"/>
    <dgm:cxn modelId="{FA304C9D-E40E-4AD2-9E2B-1787E503846A}" type="presOf" srcId="{7E469F11-A22F-4EEE-9D31-3A73256D2DA5}" destId="{071CA2B1-C14D-4747-8C3D-95BAC3C53482}" srcOrd="0" destOrd="0" presId="urn:microsoft.com/office/officeart/2009/3/layout/RandomtoResultProcess"/>
    <dgm:cxn modelId="{FC4126AB-FC36-4F0A-96E9-C63E0FBAC30B}" srcId="{494DC9C9-69AE-4AB6-8266-8805F2D73554}" destId="{55A2C863-E3A9-4FDE-B7CB-3C9C47CB48A2}" srcOrd="0" destOrd="0" parTransId="{347DD423-7AD0-4E44-8133-D0A9675F2817}" sibTransId="{6C3CA246-6B60-4CD7-AC71-4DFB846DEF92}"/>
    <dgm:cxn modelId="{A1F458F2-6484-492B-B7D0-22E6271DCFCC}" type="presOf" srcId="{494DC9C9-69AE-4AB6-8266-8805F2D73554}" destId="{C6AEEA64-14A5-4053-A0B9-EFC3B76CA9E5}" srcOrd="0" destOrd="0" presId="urn:microsoft.com/office/officeart/2009/3/layout/RandomtoResultProcess"/>
    <dgm:cxn modelId="{822A51F4-947D-4136-9435-B506170CD4FB}" srcId="{4E57F848-DEC1-4D46-BB0B-5EF32120FB07}" destId="{494DC9C9-69AE-4AB6-8266-8805F2D73554}" srcOrd="0" destOrd="0" parTransId="{518C6A35-9213-40E5-A3E0-C3720BFE92E7}" sibTransId="{A529E214-0A1D-4CAA-8325-72F4C387E699}"/>
    <dgm:cxn modelId="{03D1A5F8-946E-4C0F-985A-162BC617C69B}" type="presOf" srcId="{28DB6DB4-8FE4-4698-9E76-5E336FBF2D69}" destId="{E90DEE82-38C8-4B96-9584-7F9C33B761B3}" srcOrd="0" destOrd="0" presId="urn:microsoft.com/office/officeart/2009/3/layout/RandomtoResultProcess"/>
    <dgm:cxn modelId="{42E021A5-A57A-4E4B-AB25-68AB7FF55588}" type="presParOf" srcId="{F76D15F1-E2B2-4F05-8BF6-56985FAC5D02}" destId="{112F1D12-09DC-4CB4-BB09-55977E18159B}" srcOrd="0" destOrd="0" presId="urn:microsoft.com/office/officeart/2009/3/layout/RandomtoResultProcess"/>
    <dgm:cxn modelId="{CC0E465A-30F5-4B40-A7DA-097832A97B53}" type="presParOf" srcId="{112F1D12-09DC-4CB4-BB09-55977E18159B}" destId="{C6AEEA64-14A5-4053-A0B9-EFC3B76CA9E5}" srcOrd="0" destOrd="0" presId="urn:microsoft.com/office/officeart/2009/3/layout/RandomtoResultProcess"/>
    <dgm:cxn modelId="{E41853D1-D428-4BFD-8AFE-92F11FE13B8D}" type="presParOf" srcId="{112F1D12-09DC-4CB4-BB09-55977E18159B}" destId="{C19B21E0-0CC1-4A47-BD47-8297057316DB}" srcOrd="1" destOrd="0" presId="urn:microsoft.com/office/officeart/2009/3/layout/RandomtoResultProcess"/>
    <dgm:cxn modelId="{E9D38634-683A-489D-BA42-7D354637EF93}" type="presParOf" srcId="{112F1D12-09DC-4CB4-BB09-55977E18159B}" destId="{EC448B27-6E43-42A1-A83F-85DA05B0A90C}" srcOrd="2" destOrd="0" presId="urn:microsoft.com/office/officeart/2009/3/layout/RandomtoResultProcess"/>
    <dgm:cxn modelId="{95BAA6A7-7D7A-424C-B336-4244B3F10553}" type="presParOf" srcId="{112F1D12-09DC-4CB4-BB09-55977E18159B}" destId="{0279A769-EAAF-4D3F-920B-8120E513D70B}" srcOrd="3" destOrd="0" presId="urn:microsoft.com/office/officeart/2009/3/layout/RandomtoResultProcess"/>
    <dgm:cxn modelId="{C115C759-3215-4F5D-90D5-9204A60CD340}" type="presParOf" srcId="{112F1D12-09DC-4CB4-BB09-55977E18159B}" destId="{17C71001-54B9-4804-981C-0DD929A012D0}" srcOrd="4" destOrd="0" presId="urn:microsoft.com/office/officeart/2009/3/layout/RandomtoResultProcess"/>
    <dgm:cxn modelId="{8CF831CB-1C10-4386-8A39-2B6E4A012391}" type="presParOf" srcId="{112F1D12-09DC-4CB4-BB09-55977E18159B}" destId="{1EE602BB-F973-4F0E-8A65-2BD7283E974D}" srcOrd="5" destOrd="0" presId="urn:microsoft.com/office/officeart/2009/3/layout/RandomtoResultProcess"/>
    <dgm:cxn modelId="{779AE7FB-EAB4-4DD9-8C37-29D35A169C2D}" type="presParOf" srcId="{112F1D12-09DC-4CB4-BB09-55977E18159B}" destId="{518AA239-EA28-4E24-A3A0-02F53E6A3613}" srcOrd="6" destOrd="0" presId="urn:microsoft.com/office/officeart/2009/3/layout/RandomtoResultProcess"/>
    <dgm:cxn modelId="{E20CCBA7-0AC1-402A-AEA7-17C2E124531E}" type="presParOf" srcId="{112F1D12-09DC-4CB4-BB09-55977E18159B}" destId="{403AEC6B-BB98-4BF3-BAB3-067988535B7D}" srcOrd="7" destOrd="0" presId="urn:microsoft.com/office/officeart/2009/3/layout/RandomtoResultProcess"/>
    <dgm:cxn modelId="{2171822C-E60E-4808-9629-7618C0FECA83}" type="presParOf" srcId="{112F1D12-09DC-4CB4-BB09-55977E18159B}" destId="{E2190E29-B5DD-4AEC-9AD2-299A2B4BF26D}" srcOrd="8" destOrd="0" presId="urn:microsoft.com/office/officeart/2009/3/layout/RandomtoResultProcess"/>
    <dgm:cxn modelId="{87AC172A-FFB0-4E95-93A7-58C397D80887}" type="presParOf" srcId="{112F1D12-09DC-4CB4-BB09-55977E18159B}" destId="{31EF6F6E-6AD2-4562-A7C1-34AB0B357C48}" srcOrd="9" destOrd="0" presId="urn:microsoft.com/office/officeart/2009/3/layout/RandomtoResultProcess"/>
    <dgm:cxn modelId="{1D97019C-746A-482F-9C53-328424B16BCF}" type="presParOf" srcId="{112F1D12-09DC-4CB4-BB09-55977E18159B}" destId="{D78B7364-461A-4A2C-92A5-7DBA24EEECEE}" srcOrd="10" destOrd="0" presId="urn:microsoft.com/office/officeart/2009/3/layout/RandomtoResultProcess"/>
    <dgm:cxn modelId="{B1A3D8B7-0C11-4F45-8AF1-82E5D6CD61D4}" type="presParOf" srcId="{112F1D12-09DC-4CB4-BB09-55977E18159B}" destId="{6C14F32D-8F20-4F72-ADCE-9D0EC7206CD6}" srcOrd="11" destOrd="0" presId="urn:microsoft.com/office/officeart/2009/3/layout/RandomtoResultProcess"/>
    <dgm:cxn modelId="{E95307DD-F321-479F-929F-38141296479B}" type="presParOf" srcId="{112F1D12-09DC-4CB4-BB09-55977E18159B}" destId="{EF61CA89-B1B6-4510-B006-64DB6B9DD594}" srcOrd="12" destOrd="0" presId="urn:microsoft.com/office/officeart/2009/3/layout/RandomtoResultProcess"/>
    <dgm:cxn modelId="{17629516-0B95-47DC-9BB8-D76FDF587C82}" type="presParOf" srcId="{112F1D12-09DC-4CB4-BB09-55977E18159B}" destId="{09AC22DC-1BBF-464B-BF68-DEAB98C0E2BB}" srcOrd="13" destOrd="0" presId="urn:microsoft.com/office/officeart/2009/3/layout/RandomtoResultProcess"/>
    <dgm:cxn modelId="{9BCAC6E8-1AE2-4C7E-A2C5-0658B7D3CE68}" type="presParOf" srcId="{112F1D12-09DC-4CB4-BB09-55977E18159B}" destId="{E37ECE90-1BF2-435A-884A-D9A45ADB6875}" srcOrd="14" destOrd="0" presId="urn:microsoft.com/office/officeart/2009/3/layout/RandomtoResultProcess"/>
    <dgm:cxn modelId="{BC4F9969-1945-44DB-9D2D-0163B4972E85}" type="presParOf" srcId="{112F1D12-09DC-4CB4-BB09-55977E18159B}" destId="{8BB22E71-ABB1-42F3-94E9-379373FB9BAC}" srcOrd="15" destOrd="0" presId="urn:microsoft.com/office/officeart/2009/3/layout/RandomtoResultProcess"/>
    <dgm:cxn modelId="{351F5EB1-0884-4F74-AEF2-9141E4D6D9D5}" type="presParOf" srcId="{112F1D12-09DC-4CB4-BB09-55977E18159B}" destId="{14559187-9792-4978-AABD-ED04F777BAE2}" srcOrd="16" destOrd="0" presId="urn:microsoft.com/office/officeart/2009/3/layout/RandomtoResultProcess"/>
    <dgm:cxn modelId="{D33D9498-1A8A-42E6-A484-0FCE93F4D687}" type="presParOf" srcId="{112F1D12-09DC-4CB4-BB09-55977E18159B}" destId="{B1F848E6-4DE4-43F1-9359-7463A2241B52}" srcOrd="17" destOrd="0" presId="urn:microsoft.com/office/officeart/2009/3/layout/RandomtoResultProcess"/>
    <dgm:cxn modelId="{2B6002D0-59F7-48C3-8D65-087DE07BB6C7}" type="presParOf" srcId="{112F1D12-09DC-4CB4-BB09-55977E18159B}" destId="{9FB6EB55-8E25-4911-9F7E-17E5A60B3EF2}" srcOrd="18" destOrd="0" presId="urn:microsoft.com/office/officeart/2009/3/layout/RandomtoResultProcess"/>
    <dgm:cxn modelId="{5E611147-19E8-40C9-89DB-E4EF536F2968}" type="presParOf" srcId="{112F1D12-09DC-4CB4-BB09-55977E18159B}" destId="{64DB6044-CA0D-4AC7-A0AB-24998ED894F5}" srcOrd="19" destOrd="0" presId="urn:microsoft.com/office/officeart/2009/3/layout/RandomtoResultProcess"/>
    <dgm:cxn modelId="{7487A033-A154-49E4-B492-F1A0318BADAE}" type="presParOf" srcId="{F76D15F1-E2B2-4F05-8BF6-56985FAC5D02}" destId="{520C855D-DE68-4018-966C-FAC3DCABDDF8}" srcOrd="1" destOrd="0" presId="urn:microsoft.com/office/officeart/2009/3/layout/RandomtoResultProcess"/>
    <dgm:cxn modelId="{136A8D58-1CB8-41AF-BB6E-92A30798B88A}" type="presParOf" srcId="{520C855D-DE68-4018-966C-FAC3DCABDDF8}" destId="{9F68B9AF-5D62-49CF-8700-7E8CF15E4B7E}" srcOrd="0" destOrd="0" presId="urn:microsoft.com/office/officeart/2009/3/layout/RandomtoResultProcess"/>
    <dgm:cxn modelId="{B52D319E-D0E1-47FF-96FB-7CF173063DD5}" type="presParOf" srcId="{520C855D-DE68-4018-966C-FAC3DCABDDF8}" destId="{23A8573D-B997-4A34-BB28-942A17997503}" srcOrd="1" destOrd="0" presId="urn:microsoft.com/office/officeart/2009/3/layout/RandomtoResultProcess"/>
    <dgm:cxn modelId="{1F64FBDA-3975-4423-841C-C170A1EFC1D3}" type="presParOf" srcId="{F76D15F1-E2B2-4F05-8BF6-56985FAC5D02}" destId="{472F4B95-BE68-434E-8462-92A452073DA2}" srcOrd="2" destOrd="0" presId="urn:microsoft.com/office/officeart/2009/3/layout/RandomtoResultProcess"/>
    <dgm:cxn modelId="{16F7E34E-8942-40D5-AAD3-0489136CB8E7}" type="presParOf" srcId="{472F4B95-BE68-434E-8462-92A452073DA2}" destId="{E90DEE82-38C8-4B96-9584-7F9C33B761B3}" srcOrd="0" destOrd="0" presId="urn:microsoft.com/office/officeart/2009/3/layout/RandomtoResultProcess"/>
    <dgm:cxn modelId="{C1B50E43-315F-48D9-8479-10A866599DAA}" type="presParOf" srcId="{472F4B95-BE68-434E-8462-92A452073DA2}" destId="{071CA2B1-C14D-4747-8C3D-95BAC3C53482}" srcOrd="1" destOrd="0" presId="urn:microsoft.com/office/officeart/2009/3/layout/RandomtoResultProcess"/>
    <dgm:cxn modelId="{82FB9D86-5854-46E5-9786-E78C4C64F6B2}" type="presParOf" srcId="{472F4B95-BE68-434E-8462-92A452073DA2}" destId="{ABF29A2A-7414-479A-8C34-668634764433}" srcOrd="2" destOrd="0" presId="urn:microsoft.com/office/officeart/2009/3/layout/RandomtoResultProcess"/>
    <dgm:cxn modelId="{B3939467-533C-4726-B928-65EF46BF353D}" type="presParOf" srcId="{F76D15F1-E2B2-4F05-8BF6-56985FAC5D02}" destId="{DB539D21-7D95-462C-B997-7B3C32CF3BEE}" srcOrd="3" destOrd="0" presId="urn:microsoft.com/office/officeart/2009/3/layout/RandomtoResultProcess"/>
    <dgm:cxn modelId="{AB5772EF-B610-4184-A7FD-EFDD7D53C9B1}" type="presParOf" srcId="{DB539D21-7D95-462C-B997-7B3C32CF3BEE}" destId="{7BBA9104-416B-4D90-BCBA-2B962DFFDEC2}" srcOrd="0" destOrd="0" presId="urn:microsoft.com/office/officeart/2009/3/layout/RandomtoResultProcess"/>
    <dgm:cxn modelId="{B4917996-F53D-432D-B398-F9C18BA8F9AC}" type="presParOf" srcId="{DB539D21-7D95-462C-B997-7B3C32CF3BEE}" destId="{962FD419-FB45-4C64-8E7F-7E6726B27A74}" srcOrd="1" destOrd="0" presId="urn:microsoft.com/office/officeart/2009/3/layout/RandomtoResultProcess"/>
    <dgm:cxn modelId="{76CD6A9D-405E-4866-8078-08F6FD28B755}" type="presParOf" srcId="{F76D15F1-E2B2-4F05-8BF6-56985FAC5D02}" destId="{AF649E0D-FB5A-40A3-8668-CA946D5F4B21}" srcOrd="4" destOrd="0" presId="urn:microsoft.com/office/officeart/2009/3/layout/RandomtoResultProcess"/>
    <dgm:cxn modelId="{9D358B1B-A552-4748-9C0A-B3DFFF2B2CFC}" type="presParOf" srcId="{AF649E0D-FB5A-40A3-8668-CA946D5F4B21}" destId="{BC2FA9A0-D3EE-4427-A1E9-5D6B756BF074}" srcOrd="0" destOrd="0" presId="urn:microsoft.com/office/officeart/2009/3/layout/RandomtoResultProcess"/>
    <dgm:cxn modelId="{A34C3C95-627C-46CE-B38B-3DEE45824694}" type="presParOf" srcId="{AF649E0D-FB5A-40A3-8668-CA946D5F4B21}" destId="{E264431C-5A6F-44AB-845D-F7623CD85E1F}" srcOrd="1" destOrd="0" presId="urn:microsoft.com/office/officeart/2009/3/layout/RandomtoResultProcess"/>
    <dgm:cxn modelId="{F2B84FB8-7FA2-43C4-947A-2BD49796F743}" type="presParOf" srcId="{AF649E0D-FB5A-40A3-8668-CA946D5F4B21}" destId="{8E48379B-1F23-4BAE-BC7D-360E4FAB352D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630B38-615C-44A6-A281-06A8C2082C22}">
      <dsp:nvSpPr>
        <dsp:cNvPr id="0" name=""/>
        <dsp:cNvSpPr/>
      </dsp:nvSpPr>
      <dsp:spPr>
        <a:xfrm>
          <a:off x="0" y="1831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Definition</a:t>
          </a:r>
          <a:r>
            <a:rPr lang="en-US" sz="3000" kern="1200"/>
            <a:t>:</a:t>
          </a:r>
        </a:p>
      </dsp:txBody>
      <dsp:txXfrm>
        <a:off x="35125" y="36956"/>
        <a:ext cx="10445350" cy="649299"/>
      </dsp:txXfrm>
    </dsp:sp>
    <dsp:sp modelId="{5C11A636-6EFA-4B1E-8E36-52560B187428}">
      <dsp:nvSpPr>
        <dsp:cNvPr id="0" name=""/>
        <dsp:cNvSpPr/>
      </dsp:nvSpPr>
      <dsp:spPr>
        <a:xfrm>
          <a:off x="0" y="721381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International taxation refers to the tax laws that govern the taxation of income and assets across borders.</a:t>
          </a:r>
        </a:p>
      </dsp:txBody>
      <dsp:txXfrm>
        <a:off x="0" y="721381"/>
        <a:ext cx="10515600" cy="729675"/>
      </dsp:txXfrm>
    </dsp:sp>
    <dsp:sp modelId="{180718A5-AE15-4498-A09D-0474C89C8271}">
      <dsp:nvSpPr>
        <dsp:cNvPr id="0" name=""/>
        <dsp:cNvSpPr/>
      </dsp:nvSpPr>
      <dsp:spPr>
        <a:xfrm>
          <a:off x="0" y="1451056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Globalization Impact</a:t>
          </a:r>
          <a:r>
            <a:rPr lang="en-US" sz="3000" kern="1200"/>
            <a:t>:</a:t>
          </a:r>
        </a:p>
      </dsp:txBody>
      <dsp:txXfrm>
        <a:off x="35125" y="1486181"/>
        <a:ext cx="10445350" cy="649299"/>
      </dsp:txXfrm>
    </dsp:sp>
    <dsp:sp modelId="{29921BE6-1C9D-4E11-89B8-8DF79BC99119}">
      <dsp:nvSpPr>
        <dsp:cNvPr id="0" name=""/>
        <dsp:cNvSpPr/>
      </dsp:nvSpPr>
      <dsp:spPr>
        <a:xfrm>
          <a:off x="0" y="2170606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The increase in cross-border trade and investment has made international taxation an important area of study.</a:t>
          </a:r>
        </a:p>
      </dsp:txBody>
      <dsp:txXfrm>
        <a:off x="0" y="2170606"/>
        <a:ext cx="10515600" cy="729675"/>
      </dsp:txXfrm>
    </dsp:sp>
    <dsp:sp modelId="{56C8435D-DD6C-44FB-9416-286EEAA1E38D}">
      <dsp:nvSpPr>
        <dsp:cNvPr id="0" name=""/>
        <dsp:cNvSpPr/>
      </dsp:nvSpPr>
      <dsp:spPr>
        <a:xfrm>
          <a:off x="0" y="2900281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Purpose</a:t>
          </a:r>
          <a:r>
            <a:rPr lang="en-US" sz="3000" kern="1200"/>
            <a:t>:</a:t>
          </a:r>
        </a:p>
      </dsp:txBody>
      <dsp:txXfrm>
        <a:off x="35125" y="2935406"/>
        <a:ext cx="10445350" cy="649299"/>
      </dsp:txXfrm>
    </dsp:sp>
    <dsp:sp modelId="{0E83DE30-DCC7-4899-B655-1CBC6A7D73F4}">
      <dsp:nvSpPr>
        <dsp:cNvPr id="0" name=""/>
        <dsp:cNvSpPr/>
      </dsp:nvSpPr>
      <dsp:spPr>
        <a:xfrm>
          <a:off x="0" y="3619831"/>
          <a:ext cx="1051560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Ensures that income earned globally is taxed fairly and avoids tax evasion by multinational companies.</a:t>
          </a:r>
        </a:p>
      </dsp:txBody>
      <dsp:txXfrm>
        <a:off x="0" y="3619831"/>
        <a:ext cx="10515600" cy="729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FDEFAC-6700-47B9-BCE6-9FD8AA76FC88}">
      <dsp:nvSpPr>
        <dsp:cNvPr id="0" name=""/>
        <dsp:cNvSpPr/>
      </dsp:nvSpPr>
      <dsp:spPr>
        <a:xfrm>
          <a:off x="2462026" y="1178"/>
          <a:ext cx="2485132" cy="12425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Residence vs. Source Principle</a:t>
          </a:r>
          <a:r>
            <a:rPr lang="en-US" sz="2600" kern="1200"/>
            <a:t>:</a:t>
          </a:r>
        </a:p>
      </dsp:txBody>
      <dsp:txXfrm>
        <a:off x="2498420" y="37572"/>
        <a:ext cx="2412344" cy="1169778"/>
      </dsp:txXfrm>
    </dsp:sp>
    <dsp:sp modelId="{C0764112-790E-466F-86F1-176D12768A63}">
      <dsp:nvSpPr>
        <dsp:cNvPr id="0" name=""/>
        <dsp:cNvSpPr/>
      </dsp:nvSpPr>
      <dsp:spPr>
        <a:xfrm>
          <a:off x="2710539" y="1243744"/>
          <a:ext cx="248513" cy="93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924"/>
              </a:lnTo>
              <a:lnTo>
                <a:pt x="248513" y="93192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95C54-B4ED-4332-BE86-E5857BA0D518}">
      <dsp:nvSpPr>
        <dsp:cNvPr id="0" name=""/>
        <dsp:cNvSpPr/>
      </dsp:nvSpPr>
      <dsp:spPr>
        <a:xfrm>
          <a:off x="2959052" y="1554385"/>
          <a:ext cx="1988105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Residence-based Taxation</a:t>
          </a:r>
          <a:r>
            <a:rPr lang="en-US" sz="1400" kern="1200"/>
            <a:t>: Taxing based on the taxpayer’s country of residence.</a:t>
          </a:r>
        </a:p>
      </dsp:txBody>
      <dsp:txXfrm>
        <a:off x="2995446" y="1590779"/>
        <a:ext cx="1915317" cy="1169778"/>
      </dsp:txXfrm>
    </dsp:sp>
    <dsp:sp modelId="{6348D3D4-AA1D-4EC0-B84B-8B1F9098EEA2}">
      <dsp:nvSpPr>
        <dsp:cNvPr id="0" name=""/>
        <dsp:cNvSpPr/>
      </dsp:nvSpPr>
      <dsp:spPr>
        <a:xfrm>
          <a:off x="2710539" y="1243744"/>
          <a:ext cx="248513" cy="2485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132"/>
              </a:lnTo>
              <a:lnTo>
                <a:pt x="248513" y="248513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9C533-3D25-43A2-89C6-376BDAE9E392}">
      <dsp:nvSpPr>
        <dsp:cNvPr id="0" name=""/>
        <dsp:cNvSpPr/>
      </dsp:nvSpPr>
      <dsp:spPr>
        <a:xfrm>
          <a:off x="2959052" y="3107593"/>
          <a:ext cx="1988105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Source-based Taxation</a:t>
          </a:r>
          <a:r>
            <a:rPr lang="en-US" sz="1400" kern="1200"/>
            <a:t>: Taxing based on where the income is earned, irrespective of the taxpayer's residence.</a:t>
          </a:r>
        </a:p>
      </dsp:txBody>
      <dsp:txXfrm>
        <a:off x="2995446" y="3143987"/>
        <a:ext cx="1915317" cy="1169778"/>
      </dsp:txXfrm>
    </dsp:sp>
    <dsp:sp modelId="{F482A30A-F5C9-4BC9-8BAB-85778BFA2FF0}">
      <dsp:nvSpPr>
        <dsp:cNvPr id="0" name=""/>
        <dsp:cNvSpPr/>
      </dsp:nvSpPr>
      <dsp:spPr>
        <a:xfrm>
          <a:off x="5568441" y="1178"/>
          <a:ext cx="2485132" cy="1242566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Double Taxation</a:t>
          </a:r>
          <a:r>
            <a:rPr lang="en-US" sz="2600" kern="1200"/>
            <a:t>:</a:t>
          </a:r>
        </a:p>
      </dsp:txBody>
      <dsp:txXfrm>
        <a:off x="5604835" y="37572"/>
        <a:ext cx="2412344" cy="1169778"/>
      </dsp:txXfrm>
    </dsp:sp>
    <dsp:sp modelId="{42161DDE-B510-4C62-BBE7-E0E047A23506}">
      <dsp:nvSpPr>
        <dsp:cNvPr id="0" name=""/>
        <dsp:cNvSpPr/>
      </dsp:nvSpPr>
      <dsp:spPr>
        <a:xfrm>
          <a:off x="5816954" y="1243744"/>
          <a:ext cx="248513" cy="93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924"/>
              </a:lnTo>
              <a:lnTo>
                <a:pt x="248513" y="93192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91C92-B528-4F51-87D9-85F3D73C4457}">
      <dsp:nvSpPr>
        <dsp:cNvPr id="0" name=""/>
        <dsp:cNvSpPr/>
      </dsp:nvSpPr>
      <dsp:spPr>
        <a:xfrm>
          <a:off x="6065467" y="1554385"/>
          <a:ext cx="1988105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Occurs when a taxpayer is taxed by two countries on the same income. This is often mitigated through tax treaties.</a:t>
          </a:r>
        </a:p>
      </dsp:txBody>
      <dsp:txXfrm>
        <a:off x="6101861" y="1590779"/>
        <a:ext cx="1915317" cy="11697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E642E-67C5-4FBF-BB72-B7BE7936D7FA}">
      <dsp:nvSpPr>
        <dsp:cNvPr id="0" name=""/>
        <dsp:cNvSpPr/>
      </dsp:nvSpPr>
      <dsp:spPr>
        <a:xfrm>
          <a:off x="5134" y="546050"/>
          <a:ext cx="2626332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Purpose</a:t>
          </a:r>
          <a:r>
            <a:rPr lang="en-US" sz="2900" kern="1200"/>
            <a:t>:</a:t>
          </a:r>
        </a:p>
      </dsp:txBody>
      <dsp:txXfrm>
        <a:off x="5134" y="546050"/>
        <a:ext cx="2626332" cy="574200"/>
      </dsp:txXfrm>
    </dsp:sp>
    <dsp:sp modelId="{B98FAC72-583D-42FC-88CB-93CACB0737DE}">
      <dsp:nvSpPr>
        <dsp:cNvPr id="0" name=""/>
        <dsp:cNvSpPr/>
      </dsp:nvSpPr>
      <dsp:spPr>
        <a:xfrm>
          <a:off x="2631467" y="115400"/>
          <a:ext cx="525266" cy="1435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B25E4-899F-4521-AB5A-FFF3FA6BDB08}">
      <dsp:nvSpPr>
        <dsp:cNvPr id="0" name=""/>
        <dsp:cNvSpPr/>
      </dsp:nvSpPr>
      <dsp:spPr>
        <a:xfrm>
          <a:off x="3366840" y="115400"/>
          <a:ext cx="7143624" cy="14355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A DTAA is an agreement between two countries to avoid the same income from being taxed twice.</a:t>
          </a:r>
        </a:p>
      </dsp:txBody>
      <dsp:txXfrm>
        <a:off x="3366840" y="115400"/>
        <a:ext cx="7143624" cy="1435500"/>
      </dsp:txXfrm>
    </dsp:sp>
    <dsp:sp modelId="{10CB904B-2779-48EB-B49B-AFD1D284B41F}">
      <dsp:nvSpPr>
        <dsp:cNvPr id="0" name=""/>
        <dsp:cNvSpPr/>
      </dsp:nvSpPr>
      <dsp:spPr>
        <a:xfrm>
          <a:off x="5134" y="1888569"/>
          <a:ext cx="2626332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Benefits</a:t>
          </a:r>
          <a:r>
            <a:rPr lang="en-US" sz="2900" kern="1200"/>
            <a:t>:</a:t>
          </a:r>
        </a:p>
      </dsp:txBody>
      <dsp:txXfrm>
        <a:off x="5134" y="1888569"/>
        <a:ext cx="2626332" cy="574200"/>
      </dsp:txXfrm>
    </dsp:sp>
    <dsp:sp modelId="{0F138B44-2336-4D2F-912C-2A886639034E}">
      <dsp:nvSpPr>
        <dsp:cNvPr id="0" name=""/>
        <dsp:cNvSpPr/>
      </dsp:nvSpPr>
      <dsp:spPr>
        <a:xfrm>
          <a:off x="2631467" y="1655300"/>
          <a:ext cx="525266" cy="10407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D4202-3CAD-4239-8161-47EBBD8FC8C8}">
      <dsp:nvSpPr>
        <dsp:cNvPr id="0" name=""/>
        <dsp:cNvSpPr/>
      </dsp:nvSpPr>
      <dsp:spPr>
        <a:xfrm>
          <a:off x="3366840" y="1655300"/>
          <a:ext cx="7143624" cy="10407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Provides relief from double taxation through exemptions, reductions, or credits.</a:t>
          </a:r>
        </a:p>
      </dsp:txBody>
      <dsp:txXfrm>
        <a:off x="3366840" y="1655300"/>
        <a:ext cx="7143624" cy="1040737"/>
      </dsp:txXfrm>
    </dsp:sp>
    <dsp:sp modelId="{518A56B5-63AB-4BB0-A1E3-3F5B11FE3207}">
      <dsp:nvSpPr>
        <dsp:cNvPr id="0" name=""/>
        <dsp:cNvSpPr/>
      </dsp:nvSpPr>
      <dsp:spPr>
        <a:xfrm>
          <a:off x="5134" y="3231087"/>
          <a:ext cx="2626332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Provisions</a:t>
          </a:r>
          <a:r>
            <a:rPr lang="en-US" sz="2900" kern="1200"/>
            <a:t>:</a:t>
          </a:r>
        </a:p>
      </dsp:txBody>
      <dsp:txXfrm>
        <a:off x="5134" y="3231087"/>
        <a:ext cx="2626332" cy="574200"/>
      </dsp:txXfrm>
    </dsp:sp>
    <dsp:sp modelId="{F6D27F36-37A2-4710-A4AA-652D17E82B30}">
      <dsp:nvSpPr>
        <dsp:cNvPr id="0" name=""/>
        <dsp:cNvSpPr/>
      </dsp:nvSpPr>
      <dsp:spPr>
        <a:xfrm>
          <a:off x="2631467" y="2800437"/>
          <a:ext cx="525266" cy="1435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8CBE6-15D1-455C-8970-A8B2938A1311}">
      <dsp:nvSpPr>
        <dsp:cNvPr id="0" name=""/>
        <dsp:cNvSpPr/>
      </dsp:nvSpPr>
      <dsp:spPr>
        <a:xfrm>
          <a:off x="3366840" y="2800437"/>
          <a:ext cx="7143624" cy="14355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Specifies the taxing rights of each country, ensuring the taxpayer doesn’t pay tax twice on the same income.</a:t>
          </a:r>
        </a:p>
      </dsp:txBody>
      <dsp:txXfrm>
        <a:off x="3366840" y="2800437"/>
        <a:ext cx="7143624" cy="1435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B3B21-091B-4E7F-9C36-2D49D409002F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B2A1A0-E398-49A5-9F59-D14B6DCB9FCE}">
      <dsp:nvSpPr>
        <dsp:cNvPr id="0" name=""/>
        <dsp:cNvSpPr/>
      </dsp:nvSpPr>
      <dsp:spPr>
        <a:xfrm>
          <a:off x="0" y="212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2124"/>
        <a:ext cx="2103120" cy="1449029"/>
      </dsp:txXfrm>
    </dsp:sp>
    <dsp:sp modelId="{DAE7E013-5B3E-4358-99C5-819B7F83A5AD}">
      <dsp:nvSpPr>
        <dsp:cNvPr id="0" name=""/>
        <dsp:cNvSpPr/>
      </dsp:nvSpPr>
      <dsp:spPr>
        <a:xfrm>
          <a:off x="2260854" y="67925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Transfer pricing refers to the pricing of goods, services, and intellectual property transferred between related entities in different countries.</a:t>
          </a:r>
        </a:p>
      </dsp:txBody>
      <dsp:txXfrm>
        <a:off x="2260854" y="67925"/>
        <a:ext cx="8254746" cy="1316013"/>
      </dsp:txXfrm>
    </dsp:sp>
    <dsp:sp modelId="{52AB010D-F282-4BB1-A456-70A9C62FD71E}">
      <dsp:nvSpPr>
        <dsp:cNvPr id="0" name=""/>
        <dsp:cNvSpPr/>
      </dsp:nvSpPr>
      <dsp:spPr>
        <a:xfrm>
          <a:off x="2103120" y="1383938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EE9F9-EA00-4C62-8EE8-47C3A7B04BA2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F507D-A010-418E-A471-EF6E89ADBF7E}">
      <dsp:nvSpPr>
        <dsp:cNvPr id="0" name=""/>
        <dsp:cNvSpPr/>
      </dsp:nvSpPr>
      <dsp:spPr>
        <a:xfrm>
          <a:off x="0" y="145115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Importance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1451154"/>
        <a:ext cx="2103120" cy="1449029"/>
      </dsp:txXfrm>
    </dsp:sp>
    <dsp:sp modelId="{3F1B47F8-1199-4107-950B-03A756303E71}">
      <dsp:nvSpPr>
        <dsp:cNvPr id="0" name=""/>
        <dsp:cNvSpPr/>
      </dsp:nvSpPr>
      <dsp:spPr>
        <a:xfrm>
          <a:off x="2260854" y="151695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Aims to ensure that multinational corporations report fair profits and pay appropriate taxes in each jurisdiction.</a:t>
          </a:r>
        </a:p>
      </dsp:txBody>
      <dsp:txXfrm>
        <a:off x="2260854" y="1516954"/>
        <a:ext cx="8254746" cy="1316013"/>
      </dsp:txXfrm>
    </dsp:sp>
    <dsp:sp modelId="{0D66D96D-DA56-48B7-B51A-FBBBF1C2C008}">
      <dsp:nvSpPr>
        <dsp:cNvPr id="0" name=""/>
        <dsp:cNvSpPr/>
      </dsp:nvSpPr>
      <dsp:spPr>
        <a:xfrm>
          <a:off x="2103120" y="2832968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815B3D-CB5B-496F-80C0-BFCB07D7818C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65E8B-AC21-425B-A002-4E2F242FCD07}">
      <dsp:nvSpPr>
        <dsp:cNvPr id="0" name=""/>
        <dsp:cNvSpPr/>
      </dsp:nvSpPr>
      <dsp:spPr>
        <a:xfrm>
          <a:off x="0" y="2900183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Arm's Length Principle</a:t>
          </a: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2900183"/>
        <a:ext cx="2103120" cy="1449029"/>
      </dsp:txXfrm>
    </dsp:sp>
    <dsp:sp modelId="{62496636-D787-4916-90DC-5D3359071D58}">
      <dsp:nvSpPr>
        <dsp:cNvPr id="0" name=""/>
        <dsp:cNvSpPr/>
      </dsp:nvSpPr>
      <dsp:spPr>
        <a:xfrm>
          <a:off x="2260854" y="296598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Requires that transactions between related companies be priced as if they were unrelated, ensuring fairness in tax calculation.</a:t>
          </a:r>
        </a:p>
      </dsp:txBody>
      <dsp:txXfrm>
        <a:off x="2260854" y="2965984"/>
        <a:ext cx="8254746" cy="1316013"/>
      </dsp:txXfrm>
    </dsp:sp>
    <dsp:sp modelId="{1DBB1F83-DC22-42C0-BFBB-088661A682DE}">
      <dsp:nvSpPr>
        <dsp:cNvPr id="0" name=""/>
        <dsp:cNvSpPr/>
      </dsp:nvSpPr>
      <dsp:spPr>
        <a:xfrm>
          <a:off x="2103120" y="4281997"/>
          <a:ext cx="84124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EEA64-14A5-4053-A0B9-EFC3B76CA9E5}">
      <dsp:nvSpPr>
        <dsp:cNvPr id="0" name=""/>
        <dsp:cNvSpPr/>
      </dsp:nvSpPr>
      <dsp:spPr>
        <a:xfrm>
          <a:off x="411648" y="929278"/>
          <a:ext cx="2607669" cy="859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Definition</a:t>
          </a:r>
          <a:r>
            <a:rPr lang="en-US" sz="2200" kern="1200"/>
            <a:t>:</a:t>
          </a:r>
        </a:p>
      </dsp:txBody>
      <dsp:txXfrm>
        <a:off x="411648" y="929278"/>
        <a:ext cx="2607669" cy="859345"/>
      </dsp:txXfrm>
    </dsp:sp>
    <dsp:sp modelId="{C19B21E0-0CC1-4A47-BD47-8297057316DB}">
      <dsp:nvSpPr>
        <dsp:cNvPr id="0" name=""/>
        <dsp:cNvSpPr/>
      </dsp:nvSpPr>
      <dsp:spPr>
        <a:xfrm>
          <a:off x="411648" y="2741342"/>
          <a:ext cx="2607669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Tax havens are countries or jurisdictions with low or no taxes, often used by individuals and companies to reduce tax liabilities.</a:t>
          </a:r>
        </a:p>
      </dsp:txBody>
      <dsp:txXfrm>
        <a:off x="411648" y="2741342"/>
        <a:ext cx="2607669" cy="1609995"/>
      </dsp:txXfrm>
    </dsp:sp>
    <dsp:sp modelId="{EC448B27-6E43-42A1-A83F-85DA05B0A90C}">
      <dsp:nvSpPr>
        <dsp:cNvPr id="0" name=""/>
        <dsp:cNvSpPr/>
      </dsp:nvSpPr>
      <dsp:spPr>
        <a:xfrm>
          <a:off x="408685" y="667919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79A769-EAAF-4D3F-920B-8120E513D70B}">
      <dsp:nvSpPr>
        <dsp:cNvPr id="0" name=""/>
        <dsp:cNvSpPr/>
      </dsp:nvSpPr>
      <dsp:spPr>
        <a:xfrm>
          <a:off x="553884" y="377519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71001-54B9-4804-981C-0DD929A012D0}">
      <dsp:nvSpPr>
        <dsp:cNvPr id="0" name=""/>
        <dsp:cNvSpPr/>
      </dsp:nvSpPr>
      <dsp:spPr>
        <a:xfrm>
          <a:off x="902364" y="435599"/>
          <a:ext cx="325958" cy="32595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602BB-F973-4F0E-8A65-2BD7283E974D}">
      <dsp:nvSpPr>
        <dsp:cNvPr id="0" name=""/>
        <dsp:cNvSpPr/>
      </dsp:nvSpPr>
      <dsp:spPr>
        <a:xfrm>
          <a:off x="1192763" y="116159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8AA239-EA28-4E24-A3A0-02F53E6A3613}">
      <dsp:nvSpPr>
        <dsp:cNvPr id="0" name=""/>
        <dsp:cNvSpPr/>
      </dsp:nvSpPr>
      <dsp:spPr>
        <a:xfrm>
          <a:off x="1570283" y="0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AEC6B-BB98-4BF3-BAB3-067988535B7D}">
      <dsp:nvSpPr>
        <dsp:cNvPr id="0" name=""/>
        <dsp:cNvSpPr/>
      </dsp:nvSpPr>
      <dsp:spPr>
        <a:xfrm>
          <a:off x="2034922" y="203279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190E29-B5DD-4AEC-9AD2-299A2B4BF26D}">
      <dsp:nvSpPr>
        <dsp:cNvPr id="0" name=""/>
        <dsp:cNvSpPr/>
      </dsp:nvSpPr>
      <dsp:spPr>
        <a:xfrm>
          <a:off x="2325322" y="348479"/>
          <a:ext cx="325958" cy="32595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F6F6E-6AD2-4562-A7C1-34AB0B357C48}">
      <dsp:nvSpPr>
        <dsp:cNvPr id="0" name=""/>
        <dsp:cNvSpPr/>
      </dsp:nvSpPr>
      <dsp:spPr>
        <a:xfrm>
          <a:off x="2731881" y="667919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B7364-461A-4A2C-92A5-7DBA24EEECEE}">
      <dsp:nvSpPr>
        <dsp:cNvPr id="0" name=""/>
        <dsp:cNvSpPr/>
      </dsp:nvSpPr>
      <dsp:spPr>
        <a:xfrm>
          <a:off x="2906121" y="987358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14F32D-8F20-4F72-ADCE-9D0EC7206CD6}">
      <dsp:nvSpPr>
        <dsp:cNvPr id="0" name=""/>
        <dsp:cNvSpPr/>
      </dsp:nvSpPr>
      <dsp:spPr>
        <a:xfrm>
          <a:off x="1396043" y="377519"/>
          <a:ext cx="533387" cy="53338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1CA89-B1B6-4510-B006-64DB6B9DD594}">
      <dsp:nvSpPr>
        <dsp:cNvPr id="0" name=""/>
        <dsp:cNvSpPr/>
      </dsp:nvSpPr>
      <dsp:spPr>
        <a:xfrm>
          <a:off x="263485" y="1481037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C22DC-1BBF-464B-BF68-DEAB98C0E2BB}">
      <dsp:nvSpPr>
        <dsp:cNvPr id="0" name=""/>
        <dsp:cNvSpPr/>
      </dsp:nvSpPr>
      <dsp:spPr>
        <a:xfrm>
          <a:off x="437724" y="1742397"/>
          <a:ext cx="325958" cy="32595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7ECE90-1BF2-435A-884A-D9A45ADB6875}">
      <dsp:nvSpPr>
        <dsp:cNvPr id="0" name=""/>
        <dsp:cNvSpPr/>
      </dsp:nvSpPr>
      <dsp:spPr>
        <a:xfrm>
          <a:off x="873324" y="1974717"/>
          <a:ext cx="474121" cy="47412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22E71-ABB1-42F3-94E9-379373FB9BAC}">
      <dsp:nvSpPr>
        <dsp:cNvPr id="0" name=""/>
        <dsp:cNvSpPr/>
      </dsp:nvSpPr>
      <dsp:spPr>
        <a:xfrm>
          <a:off x="1483163" y="2352236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59187-9792-4978-AABD-ED04F777BAE2}">
      <dsp:nvSpPr>
        <dsp:cNvPr id="0" name=""/>
        <dsp:cNvSpPr/>
      </dsp:nvSpPr>
      <dsp:spPr>
        <a:xfrm>
          <a:off x="1599323" y="1974717"/>
          <a:ext cx="325958" cy="32595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848E6-4DE4-43F1-9359-7463A2241B52}">
      <dsp:nvSpPr>
        <dsp:cNvPr id="0" name=""/>
        <dsp:cNvSpPr/>
      </dsp:nvSpPr>
      <dsp:spPr>
        <a:xfrm>
          <a:off x="1889722" y="2381276"/>
          <a:ext cx="207428" cy="20742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6EB55-8E25-4911-9F7E-17E5A60B3EF2}">
      <dsp:nvSpPr>
        <dsp:cNvPr id="0" name=""/>
        <dsp:cNvSpPr/>
      </dsp:nvSpPr>
      <dsp:spPr>
        <a:xfrm>
          <a:off x="2151082" y="1916637"/>
          <a:ext cx="474121" cy="47412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B6044-CA0D-4AC7-A0AB-24998ED894F5}">
      <dsp:nvSpPr>
        <dsp:cNvPr id="0" name=""/>
        <dsp:cNvSpPr/>
      </dsp:nvSpPr>
      <dsp:spPr>
        <a:xfrm>
          <a:off x="2789961" y="1800477"/>
          <a:ext cx="325958" cy="32595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8B9AF-5D62-49CF-8700-7E8CF15E4B7E}">
      <dsp:nvSpPr>
        <dsp:cNvPr id="0" name=""/>
        <dsp:cNvSpPr/>
      </dsp:nvSpPr>
      <dsp:spPr>
        <a:xfrm>
          <a:off x="3115920" y="435116"/>
          <a:ext cx="957294" cy="1827579"/>
        </a:xfrm>
        <a:prstGeom prst="chevron">
          <a:avLst>
            <a:gd name="adj" fmla="val 6231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DEE82-38C8-4B96-9584-7F9C33B761B3}">
      <dsp:nvSpPr>
        <dsp:cNvPr id="0" name=""/>
        <dsp:cNvSpPr/>
      </dsp:nvSpPr>
      <dsp:spPr>
        <a:xfrm>
          <a:off x="4073214" y="436004"/>
          <a:ext cx="2610802" cy="1827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Issues</a:t>
          </a:r>
          <a:r>
            <a:rPr lang="en-US" sz="2200" kern="1200"/>
            <a:t>:</a:t>
          </a:r>
        </a:p>
      </dsp:txBody>
      <dsp:txXfrm>
        <a:off x="4073214" y="436004"/>
        <a:ext cx="2610802" cy="1827561"/>
      </dsp:txXfrm>
    </dsp:sp>
    <dsp:sp modelId="{071CA2B1-C14D-4747-8C3D-95BAC3C53482}">
      <dsp:nvSpPr>
        <dsp:cNvPr id="0" name=""/>
        <dsp:cNvSpPr/>
      </dsp:nvSpPr>
      <dsp:spPr>
        <a:xfrm>
          <a:off x="4073214" y="2741342"/>
          <a:ext cx="2610802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use of tax havens can lead to loss of revenue for higher-tax jurisdictions and facilitate tax evasion.</a:t>
          </a:r>
        </a:p>
      </dsp:txBody>
      <dsp:txXfrm>
        <a:off x="4073214" y="2741342"/>
        <a:ext cx="2610802" cy="1609995"/>
      </dsp:txXfrm>
    </dsp:sp>
    <dsp:sp modelId="{7BBA9104-416B-4D90-BCBA-2B962DFFDEC2}">
      <dsp:nvSpPr>
        <dsp:cNvPr id="0" name=""/>
        <dsp:cNvSpPr/>
      </dsp:nvSpPr>
      <dsp:spPr>
        <a:xfrm>
          <a:off x="6684017" y="435116"/>
          <a:ext cx="957294" cy="1827579"/>
        </a:xfrm>
        <a:prstGeom prst="chevron">
          <a:avLst>
            <a:gd name="adj" fmla="val 6231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2FA9A0-D3EE-4427-A1E9-5D6B756BF074}">
      <dsp:nvSpPr>
        <dsp:cNvPr id="0" name=""/>
        <dsp:cNvSpPr/>
      </dsp:nvSpPr>
      <dsp:spPr>
        <a:xfrm>
          <a:off x="7837122" y="305463"/>
          <a:ext cx="2219182" cy="22191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International Efforts</a:t>
          </a:r>
          <a:r>
            <a:rPr lang="en-US" sz="2200" kern="1200"/>
            <a:t>:</a:t>
          </a:r>
        </a:p>
      </dsp:txBody>
      <dsp:txXfrm>
        <a:off x="8162114" y="630455"/>
        <a:ext cx="1569198" cy="1569198"/>
      </dsp:txXfrm>
    </dsp:sp>
    <dsp:sp modelId="{E264431C-5A6F-44AB-845D-F7623CD85E1F}">
      <dsp:nvSpPr>
        <dsp:cNvPr id="0" name=""/>
        <dsp:cNvSpPr/>
      </dsp:nvSpPr>
      <dsp:spPr>
        <a:xfrm>
          <a:off x="7641311" y="2741342"/>
          <a:ext cx="2610802" cy="1609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Organizations like the OECD have taken steps to curb harmful tax practices, like Base Erosion and Profit Shifting (BEPS).</a:t>
          </a:r>
        </a:p>
      </dsp:txBody>
      <dsp:txXfrm>
        <a:off x="7641311" y="2741342"/>
        <a:ext cx="2610802" cy="1609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64872-9D49-40AF-8BC4-EB237742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International Taxation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EE880A-FB8A-4558-BBA6-EF5E1E78FD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9161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469154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B332-7658-4775-BD83-77BF433A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Concepts in International Taxation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32448F-6910-4DBE-B8D4-181B55F10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2955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024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327D-8504-4D7C-86A8-90CDF7F5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Taxation Avoidance Agreement (DTAA)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CB1EF0-E79B-4DED-BE9A-1789C7ECB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5842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653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92E1A-56B4-4135-9AAA-79F197B1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Pricing in International Taxation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0A29EB-D8E8-4C61-ADD2-C5C2D575EB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5276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7695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5317-6C6A-491B-B505-71B91632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Havens and Offshore Taxation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719B79-AC88-4F29-86DC-51F5F31231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4388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3077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376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International Taxation</vt:lpstr>
      <vt:lpstr>Key Concepts in International Taxation</vt:lpstr>
      <vt:lpstr>Double Taxation Avoidance Agreement (DTAA)</vt:lpstr>
      <vt:lpstr>Transfer Pricing in International Taxation</vt:lpstr>
      <vt:lpstr>Tax Havens and Offshore Taxation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5</cp:revision>
  <dcterms:created xsi:type="dcterms:W3CDTF">2024-11-12T12:27:33Z</dcterms:created>
  <dcterms:modified xsi:type="dcterms:W3CDTF">2024-11-12T16:16:54Z</dcterms:modified>
</cp:coreProperties>
</file>