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ACDF3-CFAC-4315-A1CC-385DE397C7CE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E9B5AAD9-14C8-47A3-921C-05E65B6A2567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Definition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A568A23B-C60E-48A5-99BC-7417EF1A0836}" type="parTrans" cxnId="{FF257C03-705C-4C0D-9463-4E00299F3DF8}">
      <dgm:prSet/>
      <dgm:spPr/>
      <dgm:t>
        <a:bodyPr/>
        <a:lstStyle/>
        <a:p>
          <a:endParaRPr lang="en-US"/>
        </a:p>
      </dgm:t>
    </dgm:pt>
    <dgm:pt modelId="{8EC681A8-2923-45BD-A158-C27523E3FAF9}" type="sibTrans" cxnId="{FF257C03-705C-4C0D-9463-4E00299F3DF8}">
      <dgm:prSet/>
      <dgm:spPr/>
      <dgm:t>
        <a:bodyPr/>
        <a:lstStyle/>
        <a:p>
          <a:endParaRPr lang="en-US"/>
        </a:p>
      </dgm:t>
    </dgm:pt>
    <dgm:pt modelId="{59919FEB-03CB-4C3B-B6DD-9D145EB2444F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Income from Salary is the compensation received by an individual for services rendered to an employer. It is taxable under the Income Tax Act.</a:t>
          </a:r>
        </a:p>
      </dgm:t>
    </dgm:pt>
    <dgm:pt modelId="{61B1CED0-1F3E-4DD8-A5B7-64C0F504A6BB}" type="parTrans" cxnId="{08EADF2E-4520-4322-BA6F-A38D37B829DA}">
      <dgm:prSet/>
      <dgm:spPr/>
      <dgm:t>
        <a:bodyPr/>
        <a:lstStyle/>
        <a:p>
          <a:endParaRPr lang="en-US"/>
        </a:p>
      </dgm:t>
    </dgm:pt>
    <dgm:pt modelId="{506C6201-EFAB-44FC-9460-54D099E1B641}" type="sibTrans" cxnId="{08EADF2E-4520-4322-BA6F-A38D37B829DA}">
      <dgm:prSet/>
      <dgm:spPr/>
      <dgm:t>
        <a:bodyPr/>
        <a:lstStyle/>
        <a:p>
          <a:endParaRPr lang="en-US"/>
        </a:p>
      </dgm:t>
    </dgm:pt>
    <dgm:pt modelId="{6C747D87-C5D7-4349-93C5-6174D6168D42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Components of Salary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E901E06B-9099-4501-AA2D-E56505B4F7D4}" type="parTrans" cxnId="{F137E65B-6352-4945-8113-8BDFBAA78E52}">
      <dgm:prSet/>
      <dgm:spPr/>
      <dgm:t>
        <a:bodyPr/>
        <a:lstStyle/>
        <a:p>
          <a:endParaRPr lang="en-US"/>
        </a:p>
      </dgm:t>
    </dgm:pt>
    <dgm:pt modelId="{4DEB0CFC-4B9B-4DF2-9AD7-473E201D7E36}" type="sibTrans" cxnId="{F137E65B-6352-4945-8113-8BDFBAA78E52}">
      <dgm:prSet/>
      <dgm:spPr/>
      <dgm:t>
        <a:bodyPr/>
        <a:lstStyle/>
        <a:p>
          <a:endParaRPr lang="en-US"/>
        </a:p>
      </dgm:t>
    </dgm:pt>
    <dgm:pt modelId="{041B7A59-B1DC-4A22-881B-AA0DE8045204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Basic Salary</a:t>
          </a:r>
        </a:p>
      </dgm:t>
    </dgm:pt>
    <dgm:pt modelId="{DD7F8CCA-0BF4-44E5-943C-FDEB4219B27A}" type="parTrans" cxnId="{A60FEE69-F335-49C7-BBB7-44D0E8CF1DEF}">
      <dgm:prSet/>
      <dgm:spPr/>
      <dgm:t>
        <a:bodyPr/>
        <a:lstStyle/>
        <a:p>
          <a:endParaRPr lang="en-US"/>
        </a:p>
      </dgm:t>
    </dgm:pt>
    <dgm:pt modelId="{E2CBFB3B-9649-4B1E-A495-E90763FF4D4E}" type="sibTrans" cxnId="{A60FEE69-F335-49C7-BBB7-44D0E8CF1DEF}">
      <dgm:prSet/>
      <dgm:spPr/>
      <dgm:t>
        <a:bodyPr/>
        <a:lstStyle/>
        <a:p>
          <a:endParaRPr lang="en-US"/>
        </a:p>
      </dgm:t>
    </dgm:pt>
    <dgm:pt modelId="{093F58FF-3D5C-4DED-B2E7-9965B5B9B6D3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Allowances</a:t>
          </a:r>
        </a:p>
      </dgm:t>
    </dgm:pt>
    <dgm:pt modelId="{F11DC059-B1DB-4F92-8536-491E95305255}" type="parTrans" cxnId="{1AA4E627-7BD5-4456-8F6F-B48A705F38F8}">
      <dgm:prSet/>
      <dgm:spPr/>
      <dgm:t>
        <a:bodyPr/>
        <a:lstStyle/>
        <a:p>
          <a:endParaRPr lang="en-US"/>
        </a:p>
      </dgm:t>
    </dgm:pt>
    <dgm:pt modelId="{F34CA6A8-5171-4FAA-910C-6179CE1B3DEC}" type="sibTrans" cxnId="{1AA4E627-7BD5-4456-8F6F-B48A705F38F8}">
      <dgm:prSet/>
      <dgm:spPr/>
      <dgm:t>
        <a:bodyPr/>
        <a:lstStyle/>
        <a:p>
          <a:endParaRPr lang="en-US"/>
        </a:p>
      </dgm:t>
    </dgm:pt>
    <dgm:pt modelId="{35578A5C-EC14-499D-8C62-0D136D176413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Perquisites</a:t>
          </a:r>
        </a:p>
      </dgm:t>
    </dgm:pt>
    <dgm:pt modelId="{5913D618-2294-41F2-BD80-9DE6399EAA14}" type="parTrans" cxnId="{0ECAB237-3044-4485-9C06-28F84ADCB446}">
      <dgm:prSet/>
      <dgm:spPr/>
      <dgm:t>
        <a:bodyPr/>
        <a:lstStyle/>
        <a:p>
          <a:endParaRPr lang="en-US"/>
        </a:p>
      </dgm:t>
    </dgm:pt>
    <dgm:pt modelId="{53C41AF2-FE75-4D05-B429-DDB0705367E2}" type="sibTrans" cxnId="{0ECAB237-3044-4485-9C06-28F84ADCB446}">
      <dgm:prSet/>
      <dgm:spPr/>
      <dgm:t>
        <a:bodyPr/>
        <a:lstStyle/>
        <a:p>
          <a:endParaRPr lang="en-US"/>
        </a:p>
      </dgm:t>
    </dgm:pt>
    <dgm:pt modelId="{9BBAFBE2-6F7B-44B5-A813-5DABFF1538D6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Bonuses</a:t>
          </a:r>
        </a:p>
      </dgm:t>
    </dgm:pt>
    <dgm:pt modelId="{DE955D5B-CB39-4478-AA1A-4C8BDFFEC030}" type="parTrans" cxnId="{2EF57D89-0EAF-46C8-88F4-7E2994A7D1EF}">
      <dgm:prSet/>
      <dgm:spPr/>
      <dgm:t>
        <a:bodyPr/>
        <a:lstStyle/>
        <a:p>
          <a:endParaRPr lang="en-US"/>
        </a:p>
      </dgm:t>
    </dgm:pt>
    <dgm:pt modelId="{7CAD5613-868E-41A5-BCEB-4D5EE062E946}" type="sibTrans" cxnId="{2EF57D89-0EAF-46C8-88F4-7E2994A7D1EF}">
      <dgm:prSet/>
      <dgm:spPr/>
      <dgm:t>
        <a:bodyPr/>
        <a:lstStyle/>
        <a:p>
          <a:endParaRPr lang="en-US"/>
        </a:p>
      </dgm:t>
    </dgm:pt>
    <dgm:pt modelId="{51E06EE2-9091-42C5-8BFF-A51E37624E03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Taxable Nature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3BCA99C7-8411-4DE9-A9B6-E16EC22C1914}" type="parTrans" cxnId="{9F05757D-D390-45D0-A6CA-C5B1EC60A198}">
      <dgm:prSet/>
      <dgm:spPr/>
      <dgm:t>
        <a:bodyPr/>
        <a:lstStyle/>
        <a:p>
          <a:endParaRPr lang="en-US"/>
        </a:p>
      </dgm:t>
    </dgm:pt>
    <dgm:pt modelId="{1EF8CF59-3633-45AD-9695-6906746C2C43}" type="sibTrans" cxnId="{9F05757D-D390-45D0-A6CA-C5B1EC60A198}">
      <dgm:prSet/>
      <dgm:spPr/>
      <dgm:t>
        <a:bodyPr/>
        <a:lstStyle/>
        <a:p>
          <a:endParaRPr lang="en-US"/>
        </a:p>
      </dgm:t>
    </dgm:pt>
    <dgm:pt modelId="{6BDBC8DA-8C4C-4408-B17D-DC0BEB3606E0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All components of salary are taxable unless specifically exempt under the Income Tax Act.</a:t>
          </a:r>
        </a:p>
      </dgm:t>
    </dgm:pt>
    <dgm:pt modelId="{616DA41E-09C1-4060-9CDD-436C455F09A7}" type="parTrans" cxnId="{C9611DC5-58AC-4A0E-B95E-D5DE86FCFC2B}">
      <dgm:prSet/>
      <dgm:spPr/>
      <dgm:t>
        <a:bodyPr/>
        <a:lstStyle/>
        <a:p>
          <a:endParaRPr lang="en-US"/>
        </a:p>
      </dgm:t>
    </dgm:pt>
    <dgm:pt modelId="{63C59D78-512B-418B-9C0C-9CAD1BCA483D}" type="sibTrans" cxnId="{C9611DC5-58AC-4A0E-B95E-D5DE86FCFC2B}">
      <dgm:prSet/>
      <dgm:spPr/>
      <dgm:t>
        <a:bodyPr/>
        <a:lstStyle/>
        <a:p>
          <a:endParaRPr lang="en-US"/>
        </a:p>
      </dgm:t>
    </dgm:pt>
    <dgm:pt modelId="{E6772D7A-113F-42E9-8E46-60E1AE111BF1}" type="pres">
      <dgm:prSet presAssocID="{01EACDF3-CFAC-4315-A1CC-385DE397C7CE}" presName="linear" presStyleCnt="0">
        <dgm:presLayoutVars>
          <dgm:dir/>
          <dgm:animLvl val="lvl"/>
          <dgm:resizeHandles val="exact"/>
        </dgm:presLayoutVars>
      </dgm:prSet>
      <dgm:spPr/>
    </dgm:pt>
    <dgm:pt modelId="{CC61EB44-9785-4954-A7E4-7B5E11D80E75}" type="pres">
      <dgm:prSet presAssocID="{E9B5AAD9-14C8-47A3-921C-05E65B6A2567}" presName="parentLin" presStyleCnt="0"/>
      <dgm:spPr/>
    </dgm:pt>
    <dgm:pt modelId="{3408B876-70A0-4F25-B7D1-4E50F29A15B3}" type="pres">
      <dgm:prSet presAssocID="{E9B5AAD9-14C8-47A3-921C-05E65B6A2567}" presName="parentLeftMargin" presStyleLbl="node1" presStyleIdx="0" presStyleCnt="3"/>
      <dgm:spPr/>
    </dgm:pt>
    <dgm:pt modelId="{93BC04C7-B11E-4296-A213-EACA75AB8A62}" type="pres">
      <dgm:prSet presAssocID="{E9B5AAD9-14C8-47A3-921C-05E65B6A256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B488093-8F09-489C-8B4B-B5791ABEB46D}" type="pres">
      <dgm:prSet presAssocID="{E9B5AAD9-14C8-47A3-921C-05E65B6A2567}" presName="negativeSpace" presStyleCnt="0"/>
      <dgm:spPr/>
    </dgm:pt>
    <dgm:pt modelId="{2A2C0C8B-E5F9-431D-9DE7-900F00039A2E}" type="pres">
      <dgm:prSet presAssocID="{E9B5AAD9-14C8-47A3-921C-05E65B6A2567}" presName="childText" presStyleLbl="conFgAcc1" presStyleIdx="0" presStyleCnt="3">
        <dgm:presLayoutVars>
          <dgm:bulletEnabled val="1"/>
        </dgm:presLayoutVars>
      </dgm:prSet>
      <dgm:spPr/>
    </dgm:pt>
    <dgm:pt modelId="{AB820904-92AF-4F53-935E-418859E05BA9}" type="pres">
      <dgm:prSet presAssocID="{8EC681A8-2923-45BD-A158-C27523E3FAF9}" presName="spaceBetweenRectangles" presStyleCnt="0"/>
      <dgm:spPr/>
    </dgm:pt>
    <dgm:pt modelId="{4A0ADCBB-EE8B-4551-AEAA-A869480B1B2C}" type="pres">
      <dgm:prSet presAssocID="{6C747D87-C5D7-4349-93C5-6174D6168D42}" presName="parentLin" presStyleCnt="0"/>
      <dgm:spPr/>
    </dgm:pt>
    <dgm:pt modelId="{15D5BC36-450C-4678-8F95-5E448C3DCD10}" type="pres">
      <dgm:prSet presAssocID="{6C747D87-C5D7-4349-93C5-6174D6168D42}" presName="parentLeftMargin" presStyleLbl="node1" presStyleIdx="0" presStyleCnt="3"/>
      <dgm:spPr/>
    </dgm:pt>
    <dgm:pt modelId="{224E5B30-D5BB-448C-A371-E91BF6BDBC56}" type="pres">
      <dgm:prSet presAssocID="{6C747D87-C5D7-4349-93C5-6174D6168D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7DCAAD-ED69-4885-89E1-D418E7441DEB}" type="pres">
      <dgm:prSet presAssocID="{6C747D87-C5D7-4349-93C5-6174D6168D42}" presName="negativeSpace" presStyleCnt="0"/>
      <dgm:spPr/>
    </dgm:pt>
    <dgm:pt modelId="{89A6734C-1B41-435C-B8C7-39824EE3C715}" type="pres">
      <dgm:prSet presAssocID="{6C747D87-C5D7-4349-93C5-6174D6168D42}" presName="childText" presStyleLbl="conFgAcc1" presStyleIdx="1" presStyleCnt="3">
        <dgm:presLayoutVars>
          <dgm:bulletEnabled val="1"/>
        </dgm:presLayoutVars>
      </dgm:prSet>
      <dgm:spPr/>
    </dgm:pt>
    <dgm:pt modelId="{32406E65-591E-4920-B3F7-DE8960A8F462}" type="pres">
      <dgm:prSet presAssocID="{4DEB0CFC-4B9B-4DF2-9AD7-473E201D7E36}" presName="spaceBetweenRectangles" presStyleCnt="0"/>
      <dgm:spPr/>
    </dgm:pt>
    <dgm:pt modelId="{0C03F33F-EC4C-45B1-80D5-B936CBF17094}" type="pres">
      <dgm:prSet presAssocID="{51E06EE2-9091-42C5-8BFF-A51E37624E03}" presName="parentLin" presStyleCnt="0"/>
      <dgm:spPr/>
    </dgm:pt>
    <dgm:pt modelId="{9E3168D9-671C-435F-891F-84071D9F0A61}" type="pres">
      <dgm:prSet presAssocID="{51E06EE2-9091-42C5-8BFF-A51E37624E03}" presName="parentLeftMargin" presStyleLbl="node1" presStyleIdx="1" presStyleCnt="3"/>
      <dgm:spPr/>
    </dgm:pt>
    <dgm:pt modelId="{C37E728F-F407-4D6B-8C4F-83D25EE8EB10}" type="pres">
      <dgm:prSet presAssocID="{51E06EE2-9091-42C5-8BFF-A51E37624E0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AC3A1EF-D619-45F9-AF96-1AD625687FAE}" type="pres">
      <dgm:prSet presAssocID="{51E06EE2-9091-42C5-8BFF-A51E37624E03}" presName="negativeSpace" presStyleCnt="0"/>
      <dgm:spPr/>
    </dgm:pt>
    <dgm:pt modelId="{2D4A6DB5-0B2F-4935-9110-1CD7D0E880F3}" type="pres">
      <dgm:prSet presAssocID="{51E06EE2-9091-42C5-8BFF-A51E37624E0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F257C03-705C-4C0D-9463-4E00299F3DF8}" srcId="{01EACDF3-CFAC-4315-A1CC-385DE397C7CE}" destId="{E9B5AAD9-14C8-47A3-921C-05E65B6A2567}" srcOrd="0" destOrd="0" parTransId="{A568A23B-C60E-48A5-99BC-7417EF1A0836}" sibTransId="{8EC681A8-2923-45BD-A158-C27523E3FAF9}"/>
    <dgm:cxn modelId="{F986CD0E-CF16-4BB4-8FC8-010208FAAAAC}" type="presOf" srcId="{6C747D87-C5D7-4349-93C5-6174D6168D42}" destId="{15D5BC36-450C-4678-8F95-5E448C3DCD10}" srcOrd="0" destOrd="0" presId="urn:microsoft.com/office/officeart/2005/8/layout/list1"/>
    <dgm:cxn modelId="{F627FB16-1459-4CF7-B0B9-1488659447D2}" type="presOf" srcId="{59919FEB-03CB-4C3B-B6DD-9D145EB2444F}" destId="{2A2C0C8B-E5F9-431D-9DE7-900F00039A2E}" srcOrd="0" destOrd="0" presId="urn:microsoft.com/office/officeart/2005/8/layout/list1"/>
    <dgm:cxn modelId="{041E2F21-FE9A-4400-8D14-D9C78E7CF223}" type="presOf" srcId="{E9B5AAD9-14C8-47A3-921C-05E65B6A2567}" destId="{93BC04C7-B11E-4296-A213-EACA75AB8A62}" srcOrd="1" destOrd="0" presId="urn:microsoft.com/office/officeart/2005/8/layout/list1"/>
    <dgm:cxn modelId="{1AA4E627-7BD5-4456-8F6F-B48A705F38F8}" srcId="{6C747D87-C5D7-4349-93C5-6174D6168D42}" destId="{093F58FF-3D5C-4DED-B2E7-9965B5B9B6D3}" srcOrd="1" destOrd="0" parTransId="{F11DC059-B1DB-4F92-8536-491E95305255}" sibTransId="{F34CA6A8-5171-4FAA-910C-6179CE1B3DEC}"/>
    <dgm:cxn modelId="{08EADF2E-4520-4322-BA6F-A38D37B829DA}" srcId="{E9B5AAD9-14C8-47A3-921C-05E65B6A2567}" destId="{59919FEB-03CB-4C3B-B6DD-9D145EB2444F}" srcOrd="0" destOrd="0" parTransId="{61B1CED0-1F3E-4DD8-A5B7-64C0F504A6BB}" sibTransId="{506C6201-EFAB-44FC-9460-54D099E1B641}"/>
    <dgm:cxn modelId="{0ECAB237-3044-4485-9C06-28F84ADCB446}" srcId="{6C747D87-C5D7-4349-93C5-6174D6168D42}" destId="{35578A5C-EC14-499D-8C62-0D136D176413}" srcOrd="2" destOrd="0" parTransId="{5913D618-2294-41F2-BD80-9DE6399EAA14}" sibTransId="{53C41AF2-FE75-4D05-B429-DDB0705367E2}"/>
    <dgm:cxn modelId="{764D2E3B-217F-452A-9406-4D765248564C}" type="presOf" srcId="{093F58FF-3D5C-4DED-B2E7-9965B5B9B6D3}" destId="{89A6734C-1B41-435C-B8C7-39824EE3C715}" srcOrd="0" destOrd="1" presId="urn:microsoft.com/office/officeart/2005/8/layout/list1"/>
    <dgm:cxn modelId="{F137E65B-6352-4945-8113-8BDFBAA78E52}" srcId="{01EACDF3-CFAC-4315-A1CC-385DE397C7CE}" destId="{6C747D87-C5D7-4349-93C5-6174D6168D42}" srcOrd="1" destOrd="0" parTransId="{E901E06B-9099-4501-AA2D-E56505B4F7D4}" sibTransId="{4DEB0CFC-4B9B-4DF2-9AD7-473E201D7E36}"/>
    <dgm:cxn modelId="{549C2B47-6361-456F-8DE7-C535F8E36DD5}" type="presOf" srcId="{6BDBC8DA-8C4C-4408-B17D-DC0BEB3606E0}" destId="{2D4A6DB5-0B2F-4935-9110-1CD7D0E880F3}" srcOrd="0" destOrd="0" presId="urn:microsoft.com/office/officeart/2005/8/layout/list1"/>
    <dgm:cxn modelId="{A60FEE69-F335-49C7-BBB7-44D0E8CF1DEF}" srcId="{6C747D87-C5D7-4349-93C5-6174D6168D42}" destId="{041B7A59-B1DC-4A22-881B-AA0DE8045204}" srcOrd="0" destOrd="0" parTransId="{DD7F8CCA-0BF4-44E5-943C-FDEB4219B27A}" sibTransId="{E2CBFB3B-9649-4B1E-A495-E90763FF4D4E}"/>
    <dgm:cxn modelId="{05CC2C77-C2D1-47CD-AC38-362285735D64}" type="presOf" srcId="{35578A5C-EC14-499D-8C62-0D136D176413}" destId="{89A6734C-1B41-435C-B8C7-39824EE3C715}" srcOrd="0" destOrd="2" presId="urn:microsoft.com/office/officeart/2005/8/layout/list1"/>
    <dgm:cxn modelId="{9F05757D-D390-45D0-A6CA-C5B1EC60A198}" srcId="{01EACDF3-CFAC-4315-A1CC-385DE397C7CE}" destId="{51E06EE2-9091-42C5-8BFF-A51E37624E03}" srcOrd="2" destOrd="0" parTransId="{3BCA99C7-8411-4DE9-A9B6-E16EC22C1914}" sibTransId="{1EF8CF59-3633-45AD-9695-6906746C2C43}"/>
    <dgm:cxn modelId="{E25C2083-484F-4025-9359-863BC4ADA165}" type="presOf" srcId="{E9B5AAD9-14C8-47A3-921C-05E65B6A2567}" destId="{3408B876-70A0-4F25-B7D1-4E50F29A15B3}" srcOrd="0" destOrd="0" presId="urn:microsoft.com/office/officeart/2005/8/layout/list1"/>
    <dgm:cxn modelId="{39128188-82C5-4931-9AF8-9751EDAD4B9C}" type="presOf" srcId="{51E06EE2-9091-42C5-8BFF-A51E37624E03}" destId="{9E3168D9-671C-435F-891F-84071D9F0A61}" srcOrd="0" destOrd="0" presId="urn:microsoft.com/office/officeart/2005/8/layout/list1"/>
    <dgm:cxn modelId="{2EF57D89-0EAF-46C8-88F4-7E2994A7D1EF}" srcId="{6C747D87-C5D7-4349-93C5-6174D6168D42}" destId="{9BBAFBE2-6F7B-44B5-A813-5DABFF1538D6}" srcOrd="3" destOrd="0" parTransId="{DE955D5B-CB39-4478-AA1A-4C8BDFFEC030}" sibTransId="{7CAD5613-868E-41A5-BCEB-4D5EE062E946}"/>
    <dgm:cxn modelId="{3C1CF2B2-AE4F-4261-92C8-1FB8BDAA0565}" type="presOf" srcId="{01EACDF3-CFAC-4315-A1CC-385DE397C7CE}" destId="{E6772D7A-113F-42E9-8E46-60E1AE111BF1}" srcOrd="0" destOrd="0" presId="urn:microsoft.com/office/officeart/2005/8/layout/list1"/>
    <dgm:cxn modelId="{8D04E2C0-D9CE-4B91-924C-CEBD49FBD4FF}" type="presOf" srcId="{51E06EE2-9091-42C5-8BFF-A51E37624E03}" destId="{C37E728F-F407-4D6B-8C4F-83D25EE8EB10}" srcOrd="1" destOrd="0" presId="urn:microsoft.com/office/officeart/2005/8/layout/list1"/>
    <dgm:cxn modelId="{C9611DC5-58AC-4A0E-B95E-D5DE86FCFC2B}" srcId="{51E06EE2-9091-42C5-8BFF-A51E37624E03}" destId="{6BDBC8DA-8C4C-4408-B17D-DC0BEB3606E0}" srcOrd="0" destOrd="0" parTransId="{616DA41E-09C1-4060-9CDD-436C455F09A7}" sibTransId="{63C59D78-512B-418B-9C0C-9CAD1BCA483D}"/>
    <dgm:cxn modelId="{B3CFB5DE-D5AE-4347-8536-3037EAD2F925}" type="presOf" srcId="{6C747D87-C5D7-4349-93C5-6174D6168D42}" destId="{224E5B30-D5BB-448C-A371-E91BF6BDBC56}" srcOrd="1" destOrd="0" presId="urn:microsoft.com/office/officeart/2005/8/layout/list1"/>
    <dgm:cxn modelId="{3F611FE3-9DF0-49A7-B94D-9BF043C4D6F7}" type="presOf" srcId="{041B7A59-B1DC-4A22-881B-AA0DE8045204}" destId="{89A6734C-1B41-435C-B8C7-39824EE3C715}" srcOrd="0" destOrd="0" presId="urn:microsoft.com/office/officeart/2005/8/layout/list1"/>
    <dgm:cxn modelId="{B28EC3FE-EFD2-43BA-B7B3-C4CE674FCAB1}" type="presOf" srcId="{9BBAFBE2-6F7B-44B5-A813-5DABFF1538D6}" destId="{89A6734C-1B41-435C-B8C7-39824EE3C715}" srcOrd="0" destOrd="3" presId="urn:microsoft.com/office/officeart/2005/8/layout/list1"/>
    <dgm:cxn modelId="{C1923CD6-2E3A-498D-838F-7D6B47514F03}" type="presParOf" srcId="{E6772D7A-113F-42E9-8E46-60E1AE111BF1}" destId="{CC61EB44-9785-4954-A7E4-7B5E11D80E75}" srcOrd="0" destOrd="0" presId="urn:microsoft.com/office/officeart/2005/8/layout/list1"/>
    <dgm:cxn modelId="{D53714FD-5CA2-45D5-958A-6B5D19685A9E}" type="presParOf" srcId="{CC61EB44-9785-4954-A7E4-7B5E11D80E75}" destId="{3408B876-70A0-4F25-B7D1-4E50F29A15B3}" srcOrd="0" destOrd="0" presId="urn:microsoft.com/office/officeart/2005/8/layout/list1"/>
    <dgm:cxn modelId="{CB9B634D-BEEC-49CA-B167-6E08C3EBEB73}" type="presParOf" srcId="{CC61EB44-9785-4954-A7E4-7B5E11D80E75}" destId="{93BC04C7-B11E-4296-A213-EACA75AB8A62}" srcOrd="1" destOrd="0" presId="urn:microsoft.com/office/officeart/2005/8/layout/list1"/>
    <dgm:cxn modelId="{3D966170-C63B-4868-80CF-2516E8D8C3A9}" type="presParOf" srcId="{E6772D7A-113F-42E9-8E46-60E1AE111BF1}" destId="{5B488093-8F09-489C-8B4B-B5791ABEB46D}" srcOrd="1" destOrd="0" presId="urn:microsoft.com/office/officeart/2005/8/layout/list1"/>
    <dgm:cxn modelId="{CE3E4FAB-88BF-4E4E-8A6C-33D846E14EA9}" type="presParOf" srcId="{E6772D7A-113F-42E9-8E46-60E1AE111BF1}" destId="{2A2C0C8B-E5F9-431D-9DE7-900F00039A2E}" srcOrd="2" destOrd="0" presId="urn:microsoft.com/office/officeart/2005/8/layout/list1"/>
    <dgm:cxn modelId="{9A028601-7347-4C53-8373-46363F7B6BB9}" type="presParOf" srcId="{E6772D7A-113F-42E9-8E46-60E1AE111BF1}" destId="{AB820904-92AF-4F53-935E-418859E05BA9}" srcOrd="3" destOrd="0" presId="urn:microsoft.com/office/officeart/2005/8/layout/list1"/>
    <dgm:cxn modelId="{DD7DAE11-ECBB-43B0-A68B-AF79AF9636D7}" type="presParOf" srcId="{E6772D7A-113F-42E9-8E46-60E1AE111BF1}" destId="{4A0ADCBB-EE8B-4551-AEAA-A869480B1B2C}" srcOrd="4" destOrd="0" presId="urn:microsoft.com/office/officeart/2005/8/layout/list1"/>
    <dgm:cxn modelId="{9ACBD23C-5043-4FCF-A8D0-9C77FD5D970D}" type="presParOf" srcId="{4A0ADCBB-EE8B-4551-AEAA-A869480B1B2C}" destId="{15D5BC36-450C-4678-8F95-5E448C3DCD10}" srcOrd="0" destOrd="0" presId="urn:microsoft.com/office/officeart/2005/8/layout/list1"/>
    <dgm:cxn modelId="{327F5363-EA9C-495D-8FB6-22585033EAFB}" type="presParOf" srcId="{4A0ADCBB-EE8B-4551-AEAA-A869480B1B2C}" destId="{224E5B30-D5BB-448C-A371-E91BF6BDBC56}" srcOrd="1" destOrd="0" presId="urn:microsoft.com/office/officeart/2005/8/layout/list1"/>
    <dgm:cxn modelId="{C6095FAE-E3C2-4B4F-AAC4-B52EC753D10E}" type="presParOf" srcId="{E6772D7A-113F-42E9-8E46-60E1AE111BF1}" destId="{1F7DCAAD-ED69-4885-89E1-D418E7441DEB}" srcOrd="5" destOrd="0" presId="urn:microsoft.com/office/officeart/2005/8/layout/list1"/>
    <dgm:cxn modelId="{FD64EDF4-9505-48F0-961B-C99C678C2063}" type="presParOf" srcId="{E6772D7A-113F-42E9-8E46-60E1AE111BF1}" destId="{89A6734C-1B41-435C-B8C7-39824EE3C715}" srcOrd="6" destOrd="0" presId="urn:microsoft.com/office/officeart/2005/8/layout/list1"/>
    <dgm:cxn modelId="{9365A8B3-BDF6-4AF2-AAFF-904529CFBFFD}" type="presParOf" srcId="{E6772D7A-113F-42E9-8E46-60E1AE111BF1}" destId="{32406E65-591E-4920-B3F7-DE8960A8F462}" srcOrd="7" destOrd="0" presId="urn:microsoft.com/office/officeart/2005/8/layout/list1"/>
    <dgm:cxn modelId="{F56A28FF-B49E-4ABD-9C82-C8578A2EC33B}" type="presParOf" srcId="{E6772D7A-113F-42E9-8E46-60E1AE111BF1}" destId="{0C03F33F-EC4C-45B1-80D5-B936CBF17094}" srcOrd="8" destOrd="0" presId="urn:microsoft.com/office/officeart/2005/8/layout/list1"/>
    <dgm:cxn modelId="{C4EA2828-EF29-4F80-A619-9B8373F7B163}" type="presParOf" srcId="{0C03F33F-EC4C-45B1-80D5-B936CBF17094}" destId="{9E3168D9-671C-435F-891F-84071D9F0A61}" srcOrd="0" destOrd="0" presId="urn:microsoft.com/office/officeart/2005/8/layout/list1"/>
    <dgm:cxn modelId="{7AF00F0F-5763-4521-BA91-DEEE5174D0A0}" type="presParOf" srcId="{0C03F33F-EC4C-45B1-80D5-B936CBF17094}" destId="{C37E728F-F407-4D6B-8C4F-83D25EE8EB10}" srcOrd="1" destOrd="0" presId="urn:microsoft.com/office/officeart/2005/8/layout/list1"/>
    <dgm:cxn modelId="{D3E4E7B2-C4F9-41E8-8528-5F37D682CAAD}" type="presParOf" srcId="{E6772D7A-113F-42E9-8E46-60E1AE111BF1}" destId="{4AC3A1EF-D619-45F9-AF96-1AD625687FAE}" srcOrd="9" destOrd="0" presId="urn:microsoft.com/office/officeart/2005/8/layout/list1"/>
    <dgm:cxn modelId="{88C20521-09C1-4EE7-9E33-EDAB5EF075AB}" type="presParOf" srcId="{E6772D7A-113F-42E9-8E46-60E1AE111BF1}" destId="{2D4A6DB5-0B2F-4935-9110-1CD7D0E880F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C0949E-9373-475F-B3A1-2B770A183616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BF8FEEF-9F53-400D-810A-3D4DE4548AF5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Fully Taxable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7D8DB553-65AA-4633-9C19-F09D96CCECAA}" type="parTrans" cxnId="{309E37E0-12BC-4CBC-B4C4-4758B8D7D060}">
      <dgm:prSet/>
      <dgm:spPr/>
      <dgm:t>
        <a:bodyPr/>
        <a:lstStyle/>
        <a:p>
          <a:endParaRPr lang="en-US"/>
        </a:p>
      </dgm:t>
    </dgm:pt>
    <dgm:pt modelId="{343E3785-FB29-4EE8-A38A-B98281A3E450}" type="sibTrans" cxnId="{309E37E0-12BC-4CBC-B4C4-4758B8D7D060}">
      <dgm:prSet/>
      <dgm:spPr/>
      <dgm:t>
        <a:bodyPr/>
        <a:lstStyle/>
        <a:p>
          <a:endParaRPr lang="en-US"/>
        </a:p>
      </dgm:t>
    </dgm:pt>
    <dgm:pt modelId="{722B33B2-9C55-4BC1-AB59-9F5696AC6D77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Basic salary is fully taxable under the head “Income from Salary”.</a:t>
          </a:r>
        </a:p>
      </dgm:t>
    </dgm:pt>
    <dgm:pt modelId="{3B9DE4D1-659E-40AD-9BC7-138DA35A4CE5}" type="parTrans" cxnId="{317C7C91-A4A4-4F4F-BA20-FFABBA47094A}">
      <dgm:prSet/>
      <dgm:spPr/>
      <dgm:t>
        <a:bodyPr/>
        <a:lstStyle/>
        <a:p>
          <a:endParaRPr lang="en-US"/>
        </a:p>
      </dgm:t>
    </dgm:pt>
    <dgm:pt modelId="{959D2281-13F0-428D-9F07-81167419078E}" type="sibTrans" cxnId="{317C7C91-A4A4-4F4F-BA20-FFABBA47094A}">
      <dgm:prSet/>
      <dgm:spPr/>
      <dgm:t>
        <a:bodyPr/>
        <a:lstStyle/>
        <a:p>
          <a:endParaRPr lang="en-US"/>
        </a:p>
      </dgm:t>
    </dgm:pt>
    <dgm:pt modelId="{0D663B46-DC76-41CC-91A2-39BC594D9304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Deductions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3A623A8-6142-4366-A465-5D5272DFE8F6}" type="parTrans" cxnId="{A175617C-90D5-48CE-BF2C-31777204BD63}">
      <dgm:prSet/>
      <dgm:spPr/>
      <dgm:t>
        <a:bodyPr/>
        <a:lstStyle/>
        <a:p>
          <a:endParaRPr lang="en-US"/>
        </a:p>
      </dgm:t>
    </dgm:pt>
    <dgm:pt modelId="{41F290B8-0926-4A8B-A22B-991D34EC7AAA}" type="sibTrans" cxnId="{A175617C-90D5-48CE-BF2C-31777204BD63}">
      <dgm:prSet/>
      <dgm:spPr/>
      <dgm:t>
        <a:bodyPr/>
        <a:lstStyle/>
        <a:p>
          <a:endParaRPr lang="en-US"/>
        </a:p>
      </dgm:t>
    </dgm:pt>
    <dgm:pt modelId="{738D3D32-4B72-4FA0-BD3E-4911F3E11FAC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Certain deductions, like contributions to Provident Fund (PF), may reduce taxable income.</a:t>
          </a:r>
        </a:p>
      </dgm:t>
    </dgm:pt>
    <dgm:pt modelId="{56011DFC-0F56-4BFC-89F7-104F6E26DB34}" type="parTrans" cxnId="{4BC65210-A342-4A02-ACEA-1E3594BB505C}">
      <dgm:prSet/>
      <dgm:spPr/>
      <dgm:t>
        <a:bodyPr/>
        <a:lstStyle/>
        <a:p>
          <a:endParaRPr lang="en-US"/>
        </a:p>
      </dgm:t>
    </dgm:pt>
    <dgm:pt modelId="{FA33429B-8BE7-4201-BB47-E20E885F7F0A}" type="sibTrans" cxnId="{4BC65210-A342-4A02-ACEA-1E3594BB505C}">
      <dgm:prSet/>
      <dgm:spPr/>
      <dgm:t>
        <a:bodyPr/>
        <a:lstStyle/>
        <a:p>
          <a:endParaRPr lang="en-US"/>
        </a:p>
      </dgm:t>
    </dgm:pt>
    <dgm:pt modelId="{F24CE3C3-1DE7-49D6-A4EA-C978D7EA89A8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Exemptions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2AA93008-B2BC-4411-A8F1-04A45D7A6477}" type="parTrans" cxnId="{92F692AF-C43A-461B-B6AD-248C0F467BB7}">
      <dgm:prSet/>
      <dgm:spPr/>
      <dgm:t>
        <a:bodyPr/>
        <a:lstStyle/>
        <a:p>
          <a:endParaRPr lang="en-US"/>
        </a:p>
      </dgm:t>
    </dgm:pt>
    <dgm:pt modelId="{7DF0F85A-F09A-4FDB-9E33-926C7C2DB14D}" type="sibTrans" cxnId="{92F692AF-C43A-461B-B6AD-248C0F467BB7}">
      <dgm:prSet/>
      <dgm:spPr/>
      <dgm:t>
        <a:bodyPr/>
        <a:lstStyle/>
        <a:p>
          <a:endParaRPr lang="en-US"/>
        </a:p>
      </dgm:t>
    </dgm:pt>
    <dgm:pt modelId="{BFC06B78-9D6D-4490-940E-B1452751B6D2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No exemptions apply to basic salary unless it's part of a retirement benefit scheme</a:t>
          </a:r>
        </a:p>
      </dgm:t>
    </dgm:pt>
    <dgm:pt modelId="{1F8655C3-D01C-4249-82BE-9C433B4EDE75}" type="parTrans" cxnId="{69B387BE-8541-4D6C-80A4-7E0A7250EF13}">
      <dgm:prSet/>
      <dgm:spPr/>
      <dgm:t>
        <a:bodyPr/>
        <a:lstStyle/>
        <a:p>
          <a:endParaRPr lang="en-US"/>
        </a:p>
      </dgm:t>
    </dgm:pt>
    <dgm:pt modelId="{D0A29360-BC08-4FF9-B22D-126C0A604EC3}" type="sibTrans" cxnId="{69B387BE-8541-4D6C-80A4-7E0A7250EF13}">
      <dgm:prSet/>
      <dgm:spPr/>
      <dgm:t>
        <a:bodyPr/>
        <a:lstStyle/>
        <a:p>
          <a:endParaRPr lang="en-US"/>
        </a:p>
      </dgm:t>
    </dgm:pt>
    <dgm:pt modelId="{7C0FF156-DF7A-4402-BC84-931A16DD86AC}" type="pres">
      <dgm:prSet presAssocID="{14C0949E-9373-475F-B3A1-2B770A183616}" presName="Name0" presStyleCnt="0">
        <dgm:presLayoutVars>
          <dgm:dir/>
          <dgm:resizeHandles val="exact"/>
        </dgm:presLayoutVars>
      </dgm:prSet>
      <dgm:spPr/>
    </dgm:pt>
    <dgm:pt modelId="{96712750-749A-4804-A5B9-6F529659CD5D}" type="pres">
      <dgm:prSet presAssocID="{14C0949E-9373-475F-B3A1-2B770A183616}" presName="arrow" presStyleLbl="bgShp" presStyleIdx="0" presStyleCnt="1"/>
      <dgm:spPr/>
    </dgm:pt>
    <dgm:pt modelId="{FBAFA17A-7526-45EF-8979-42E4B2FF0E5E}" type="pres">
      <dgm:prSet presAssocID="{14C0949E-9373-475F-B3A1-2B770A183616}" presName="points" presStyleCnt="0"/>
      <dgm:spPr/>
    </dgm:pt>
    <dgm:pt modelId="{5B912A92-47B6-4E8B-A8DF-199225D1BE7A}" type="pres">
      <dgm:prSet presAssocID="{FBF8FEEF-9F53-400D-810A-3D4DE4548AF5}" presName="compositeA" presStyleCnt="0"/>
      <dgm:spPr/>
    </dgm:pt>
    <dgm:pt modelId="{74F4BC5F-61FC-423F-B4BE-BC2332065290}" type="pres">
      <dgm:prSet presAssocID="{FBF8FEEF-9F53-400D-810A-3D4DE4548AF5}" presName="textA" presStyleLbl="revTx" presStyleIdx="0" presStyleCnt="3">
        <dgm:presLayoutVars>
          <dgm:bulletEnabled val="1"/>
        </dgm:presLayoutVars>
      </dgm:prSet>
      <dgm:spPr/>
    </dgm:pt>
    <dgm:pt modelId="{3BC7AF8D-0AC2-42EF-A856-2F3FB1D50CE8}" type="pres">
      <dgm:prSet presAssocID="{FBF8FEEF-9F53-400D-810A-3D4DE4548AF5}" presName="circleA" presStyleLbl="node1" presStyleIdx="0" presStyleCnt="3"/>
      <dgm:spPr/>
    </dgm:pt>
    <dgm:pt modelId="{6233DD36-637C-411F-83C6-6DC388EE137E}" type="pres">
      <dgm:prSet presAssocID="{FBF8FEEF-9F53-400D-810A-3D4DE4548AF5}" presName="spaceA" presStyleCnt="0"/>
      <dgm:spPr/>
    </dgm:pt>
    <dgm:pt modelId="{0A1B6F8C-0FC6-473F-80CB-48AA541BD4A3}" type="pres">
      <dgm:prSet presAssocID="{343E3785-FB29-4EE8-A38A-B98281A3E450}" presName="space" presStyleCnt="0"/>
      <dgm:spPr/>
    </dgm:pt>
    <dgm:pt modelId="{882A44E9-8B7C-46D6-96B1-8AE35C9CD1B3}" type="pres">
      <dgm:prSet presAssocID="{0D663B46-DC76-41CC-91A2-39BC594D9304}" presName="compositeB" presStyleCnt="0"/>
      <dgm:spPr/>
    </dgm:pt>
    <dgm:pt modelId="{4BF1FFAA-C99F-479A-9FF0-CA95670D3479}" type="pres">
      <dgm:prSet presAssocID="{0D663B46-DC76-41CC-91A2-39BC594D9304}" presName="textB" presStyleLbl="revTx" presStyleIdx="1" presStyleCnt="3">
        <dgm:presLayoutVars>
          <dgm:bulletEnabled val="1"/>
        </dgm:presLayoutVars>
      </dgm:prSet>
      <dgm:spPr/>
    </dgm:pt>
    <dgm:pt modelId="{2A50C092-8C82-4928-89D9-C3C03606EA42}" type="pres">
      <dgm:prSet presAssocID="{0D663B46-DC76-41CC-91A2-39BC594D9304}" presName="circleB" presStyleLbl="node1" presStyleIdx="1" presStyleCnt="3"/>
      <dgm:spPr/>
    </dgm:pt>
    <dgm:pt modelId="{36F00963-F6A1-4390-9D94-3328FA1EDAD9}" type="pres">
      <dgm:prSet presAssocID="{0D663B46-DC76-41CC-91A2-39BC594D9304}" presName="spaceB" presStyleCnt="0"/>
      <dgm:spPr/>
    </dgm:pt>
    <dgm:pt modelId="{75BE2906-9791-4212-8C90-C427D6E5FA45}" type="pres">
      <dgm:prSet presAssocID="{41F290B8-0926-4A8B-A22B-991D34EC7AAA}" presName="space" presStyleCnt="0"/>
      <dgm:spPr/>
    </dgm:pt>
    <dgm:pt modelId="{5FBCDC96-B06A-48B7-8A2B-58F4231FA9BB}" type="pres">
      <dgm:prSet presAssocID="{F24CE3C3-1DE7-49D6-A4EA-C978D7EA89A8}" presName="compositeA" presStyleCnt="0"/>
      <dgm:spPr/>
    </dgm:pt>
    <dgm:pt modelId="{31A3117D-2861-40AA-83D4-9168A451FCE7}" type="pres">
      <dgm:prSet presAssocID="{F24CE3C3-1DE7-49D6-A4EA-C978D7EA89A8}" presName="textA" presStyleLbl="revTx" presStyleIdx="2" presStyleCnt="3">
        <dgm:presLayoutVars>
          <dgm:bulletEnabled val="1"/>
        </dgm:presLayoutVars>
      </dgm:prSet>
      <dgm:spPr/>
    </dgm:pt>
    <dgm:pt modelId="{D1ED82C6-8226-4E5B-84BE-DA3FA6D2CD1D}" type="pres">
      <dgm:prSet presAssocID="{F24CE3C3-1DE7-49D6-A4EA-C978D7EA89A8}" presName="circleA" presStyleLbl="node1" presStyleIdx="2" presStyleCnt="3"/>
      <dgm:spPr/>
    </dgm:pt>
    <dgm:pt modelId="{EC03FE06-F3D2-4FC7-B1CD-C9C9AFD3D97E}" type="pres">
      <dgm:prSet presAssocID="{F24CE3C3-1DE7-49D6-A4EA-C978D7EA89A8}" presName="spaceA" presStyleCnt="0"/>
      <dgm:spPr/>
    </dgm:pt>
  </dgm:ptLst>
  <dgm:cxnLst>
    <dgm:cxn modelId="{4BC65210-A342-4A02-ACEA-1E3594BB505C}" srcId="{0D663B46-DC76-41CC-91A2-39BC594D9304}" destId="{738D3D32-4B72-4FA0-BD3E-4911F3E11FAC}" srcOrd="0" destOrd="0" parTransId="{56011DFC-0F56-4BFC-89F7-104F6E26DB34}" sibTransId="{FA33429B-8BE7-4201-BB47-E20E885F7F0A}"/>
    <dgm:cxn modelId="{FC3B3014-9DE4-4D80-8C3A-DA1EE3E5FDA8}" type="presOf" srcId="{14C0949E-9373-475F-B3A1-2B770A183616}" destId="{7C0FF156-DF7A-4402-BC84-931A16DD86AC}" srcOrd="0" destOrd="0" presId="urn:microsoft.com/office/officeart/2005/8/layout/hProcess11"/>
    <dgm:cxn modelId="{C8CC655D-B91F-49CB-B63A-5CEC0BCAE313}" type="presOf" srcId="{F24CE3C3-1DE7-49D6-A4EA-C978D7EA89A8}" destId="{31A3117D-2861-40AA-83D4-9168A451FCE7}" srcOrd="0" destOrd="0" presId="urn:microsoft.com/office/officeart/2005/8/layout/hProcess11"/>
    <dgm:cxn modelId="{3D5DA663-A695-44E9-B9CF-2FFB0597A516}" type="presOf" srcId="{722B33B2-9C55-4BC1-AB59-9F5696AC6D77}" destId="{74F4BC5F-61FC-423F-B4BE-BC2332065290}" srcOrd="0" destOrd="1" presId="urn:microsoft.com/office/officeart/2005/8/layout/hProcess11"/>
    <dgm:cxn modelId="{9FC0E669-3401-44CD-BC53-44CE2C0E3700}" type="presOf" srcId="{BFC06B78-9D6D-4490-940E-B1452751B6D2}" destId="{31A3117D-2861-40AA-83D4-9168A451FCE7}" srcOrd="0" destOrd="1" presId="urn:microsoft.com/office/officeart/2005/8/layout/hProcess11"/>
    <dgm:cxn modelId="{A175617C-90D5-48CE-BF2C-31777204BD63}" srcId="{14C0949E-9373-475F-B3A1-2B770A183616}" destId="{0D663B46-DC76-41CC-91A2-39BC594D9304}" srcOrd="1" destOrd="0" parTransId="{13A623A8-6142-4366-A465-5D5272DFE8F6}" sibTransId="{41F290B8-0926-4A8B-A22B-991D34EC7AAA}"/>
    <dgm:cxn modelId="{ADD84A88-E64C-47D7-A9DF-35E4E4882814}" type="presOf" srcId="{0D663B46-DC76-41CC-91A2-39BC594D9304}" destId="{4BF1FFAA-C99F-479A-9FF0-CA95670D3479}" srcOrd="0" destOrd="0" presId="urn:microsoft.com/office/officeart/2005/8/layout/hProcess11"/>
    <dgm:cxn modelId="{22D59990-DE41-426E-B093-9B78D0725294}" type="presOf" srcId="{738D3D32-4B72-4FA0-BD3E-4911F3E11FAC}" destId="{4BF1FFAA-C99F-479A-9FF0-CA95670D3479}" srcOrd="0" destOrd="1" presId="urn:microsoft.com/office/officeart/2005/8/layout/hProcess11"/>
    <dgm:cxn modelId="{317C7C91-A4A4-4F4F-BA20-FFABBA47094A}" srcId="{FBF8FEEF-9F53-400D-810A-3D4DE4548AF5}" destId="{722B33B2-9C55-4BC1-AB59-9F5696AC6D77}" srcOrd="0" destOrd="0" parTransId="{3B9DE4D1-659E-40AD-9BC7-138DA35A4CE5}" sibTransId="{959D2281-13F0-428D-9F07-81167419078E}"/>
    <dgm:cxn modelId="{92F692AF-C43A-461B-B6AD-248C0F467BB7}" srcId="{14C0949E-9373-475F-B3A1-2B770A183616}" destId="{F24CE3C3-1DE7-49D6-A4EA-C978D7EA89A8}" srcOrd="2" destOrd="0" parTransId="{2AA93008-B2BC-4411-A8F1-04A45D7A6477}" sibTransId="{7DF0F85A-F09A-4FDB-9E33-926C7C2DB14D}"/>
    <dgm:cxn modelId="{69B387BE-8541-4D6C-80A4-7E0A7250EF13}" srcId="{F24CE3C3-1DE7-49D6-A4EA-C978D7EA89A8}" destId="{BFC06B78-9D6D-4490-940E-B1452751B6D2}" srcOrd="0" destOrd="0" parTransId="{1F8655C3-D01C-4249-82BE-9C433B4EDE75}" sibTransId="{D0A29360-BC08-4FF9-B22D-126C0A604EC3}"/>
    <dgm:cxn modelId="{309E37E0-12BC-4CBC-B4C4-4758B8D7D060}" srcId="{14C0949E-9373-475F-B3A1-2B770A183616}" destId="{FBF8FEEF-9F53-400D-810A-3D4DE4548AF5}" srcOrd="0" destOrd="0" parTransId="{7D8DB553-65AA-4633-9C19-F09D96CCECAA}" sibTransId="{343E3785-FB29-4EE8-A38A-B98281A3E450}"/>
    <dgm:cxn modelId="{92119DE4-0D7E-4D77-8782-A58423F94526}" type="presOf" srcId="{FBF8FEEF-9F53-400D-810A-3D4DE4548AF5}" destId="{74F4BC5F-61FC-423F-B4BE-BC2332065290}" srcOrd="0" destOrd="0" presId="urn:microsoft.com/office/officeart/2005/8/layout/hProcess11"/>
    <dgm:cxn modelId="{BFEAA276-FA46-45C7-901B-59E826F97420}" type="presParOf" srcId="{7C0FF156-DF7A-4402-BC84-931A16DD86AC}" destId="{96712750-749A-4804-A5B9-6F529659CD5D}" srcOrd="0" destOrd="0" presId="urn:microsoft.com/office/officeart/2005/8/layout/hProcess11"/>
    <dgm:cxn modelId="{720686B5-45D4-416A-BC40-35BAB488ACC4}" type="presParOf" srcId="{7C0FF156-DF7A-4402-BC84-931A16DD86AC}" destId="{FBAFA17A-7526-45EF-8979-42E4B2FF0E5E}" srcOrd="1" destOrd="0" presId="urn:microsoft.com/office/officeart/2005/8/layout/hProcess11"/>
    <dgm:cxn modelId="{A5693A6F-7FF9-42AE-9E4A-BE9535A15E31}" type="presParOf" srcId="{FBAFA17A-7526-45EF-8979-42E4B2FF0E5E}" destId="{5B912A92-47B6-4E8B-A8DF-199225D1BE7A}" srcOrd="0" destOrd="0" presId="urn:microsoft.com/office/officeart/2005/8/layout/hProcess11"/>
    <dgm:cxn modelId="{7F3C1B68-7B39-497C-AEC8-695C7772B2E4}" type="presParOf" srcId="{5B912A92-47B6-4E8B-A8DF-199225D1BE7A}" destId="{74F4BC5F-61FC-423F-B4BE-BC2332065290}" srcOrd="0" destOrd="0" presId="urn:microsoft.com/office/officeart/2005/8/layout/hProcess11"/>
    <dgm:cxn modelId="{96521AB8-05A1-46B7-A340-4DECDF482BD0}" type="presParOf" srcId="{5B912A92-47B6-4E8B-A8DF-199225D1BE7A}" destId="{3BC7AF8D-0AC2-42EF-A856-2F3FB1D50CE8}" srcOrd="1" destOrd="0" presId="urn:microsoft.com/office/officeart/2005/8/layout/hProcess11"/>
    <dgm:cxn modelId="{743AD18E-FF10-4EE8-9658-244112BE263D}" type="presParOf" srcId="{5B912A92-47B6-4E8B-A8DF-199225D1BE7A}" destId="{6233DD36-637C-411F-83C6-6DC388EE137E}" srcOrd="2" destOrd="0" presId="urn:microsoft.com/office/officeart/2005/8/layout/hProcess11"/>
    <dgm:cxn modelId="{7C4399E2-E9A8-43B0-A749-65278A493CDB}" type="presParOf" srcId="{FBAFA17A-7526-45EF-8979-42E4B2FF0E5E}" destId="{0A1B6F8C-0FC6-473F-80CB-48AA541BD4A3}" srcOrd="1" destOrd="0" presId="urn:microsoft.com/office/officeart/2005/8/layout/hProcess11"/>
    <dgm:cxn modelId="{B1D71EEC-0DC7-4D64-BCA0-685A5745650D}" type="presParOf" srcId="{FBAFA17A-7526-45EF-8979-42E4B2FF0E5E}" destId="{882A44E9-8B7C-46D6-96B1-8AE35C9CD1B3}" srcOrd="2" destOrd="0" presId="urn:microsoft.com/office/officeart/2005/8/layout/hProcess11"/>
    <dgm:cxn modelId="{0000B234-55A8-41C2-9F15-E9D0929D92C1}" type="presParOf" srcId="{882A44E9-8B7C-46D6-96B1-8AE35C9CD1B3}" destId="{4BF1FFAA-C99F-479A-9FF0-CA95670D3479}" srcOrd="0" destOrd="0" presId="urn:microsoft.com/office/officeart/2005/8/layout/hProcess11"/>
    <dgm:cxn modelId="{D2F8EFA9-ACCE-40FD-BF7B-43B379CC6ABC}" type="presParOf" srcId="{882A44E9-8B7C-46D6-96B1-8AE35C9CD1B3}" destId="{2A50C092-8C82-4928-89D9-C3C03606EA42}" srcOrd="1" destOrd="0" presId="urn:microsoft.com/office/officeart/2005/8/layout/hProcess11"/>
    <dgm:cxn modelId="{2E7C8DC9-D7BB-44AA-B14F-B655B4ECCD2F}" type="presParOf" srcId="{882A44E9-8B7C-46D6-96B1-8AE35C9CD1B3}" destId="{36F00963-F6A1-4390-9D94-3328FA1EDAD9}" srcOrd="2" destOrd="0" presId="urn:microsoft.com/office/officeart/2005/8/layout/hProcess11"/>
    <dgm:cxn modelId="{B45CDF0C-64BE-4AD4-88A7-A5F038A3C777}" type="presParOf" srcId="{FBAFA17A-7526-45EF-8979-42E4B2FF0E5E}" destId="{75BE2906-9791-4212-8C90-C427D6E5FA45}" srcOrd="3" destOrd="0" presId="urn:microsoft.com/office/officeart/2005/8/layout/hProcess11"/>
    <dgm:cxn modelId="{81C9997D-3EE7-4D79-9B4C-7FF2B30E6860}" type="presParOf" srcId="{FBAFA17A-7526-45EF-8979-42E4B2FF0E5E}" destId="{5FBCDC96-B06A-48B7-8A2B-58F4231FA9BB}" srcOrd="4" destOrd="0" presId="urn:microsoft.com/office/officeart/2005/8/layout/hProcess11"/>
    <dgm:cxn modelId="{32CE19EF-FABD-4A36-9DA3-915EDD110B24}" type="presParOf" srcId="{5FBCDC96-B06A-48B7-8A2B-58F4231FA9BB}" destId="{31A3117D-2861-40AA-83D4-9168A451FCE7}" srcOrd="0" destOrd="0" presId="urn:microsoft.com/office/officeart/2005/8/layout/hProcess11"/>
    <dgm:cxn modelId="{50EF9CFB-BF10-4736-8142-99B77C491242}" type="presParOf" srcId="{5FBCDC96-B06A-48B7-8A2B-58F4231FA9BB}" destId="{D1ED82C6-8226-4E5B-84BE-DA3FA6D2CD1D}" srcOrd="1" destOrd="0" presId="urn:microsoft.com/office/officeart/2005/8/layout/hProcess11"/>
    <dgm:cxn modelId="{DA4E2BA1-6AD0-4CE0-B2ED-BBA88A33C7A0}" type="presParOf" srcId="{5FBCDC96-B06A-48B7-8A2B-58F4231FA9BB}" destId="{EC03FE06-F3D2-4FC7-B1CD-C9C9AFD3D97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AD90BC-53B2-44D9-A553-1377F17FB7D4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5A74743-FEE0-4B17-B98F-B563DF812DDC}">
      <dgm:prSet/>
      <dgm:spPr/>
      <dgm:t>
        <a:bodyPr/>
        <a:lstStyle/>
        <a:p>
          <a:r>
            <a:rPr lang="en-US" b="1"/>
            <a:t>Provident Fund (PF) Contributions</a:t>
          </a:r>
          <a:r>
            <a:rPr lang="en-US"/>
            <a:t>:</a:t>
          </a:r>
        </a:p>
      </dgm:t>
    </dgm:pt>
    <dgm:pt modelId="{28D77AA9-950C-4A3D-A390-EDB5439ACBF5}" type="parTrans" cxnId="{248BEC1A-D421-4236-8AB8-A4D4EBA7BE98}">
      <dgm:prSet/>
      <dgm:spPr/>
      <dgm:t>
        <a:bodyPr/>
        <a:lstStyle/>
        <a:p>
          <a:endParaRPr lang="en-US"/>
        </a:p>
      </dgm:t>
    </dgm:pt>
    <dgm:pt modelId="{1A7D8295-A1D9-494F-B075-41D44593B36C}" type="sibTrans" cxnId="{248BEC1A-D421-4236-8AB8-A4D4EBA7BE98}">
      <dgm:prSet/>
      <dgm:spPr/>
      <dgm:t>
        <a:bodyPr/>
        <a:lstStyle/>
        <a:p>
          <a:endParaRPr lang="en-US"/>
        </a:p>
      </dgm:t>
    </dgm:pt>
    <dgm:pt modelId="{AA0DC4EB-DA05-488A-B93E-02189AAB7A79}">
      <dgm:prSet/>
      <dgm:spPr/>
      <dgm:t>
        <a:bodyPr/>
        <a:lstStyle/>
        <a:p>
          <a:r>
            <a:rPr lang="en-US"/>
            <a:t>Employee's contributions to PF are tax-deductible under Section 80C.</a:t>
          </a:r>
        </a:p>
      </dgm:t>
    </dgm:pt>
    <dgm:pt modelId="{EAAFC868-BBFF-49E1-A5D7-2D0A4F03403F}" type="parTrans" cxnId="{E314F076-EF72-4D3B-ACE3-2D6D5AB8A64A}">
      <dgm:prSet/>
      <dgm:spPr/>
      <dgm:t>
        <a:bodyPr/>
        <a:lstStyle/>
        <a:p>
          <a:endParaRPr lang="en-US"/>
        </a:p>
      </dgm:t>
    </dgm:pt>
    <dgm:pt modelId="{C4782A9C-0FDD-4DD5-8D97-2B60CA554361}" type="sibTrans" cxnId="{E314F076-EF72-4D3B-ACE3-2D6D5AB8A64A}">
      <dgm:prSet/>
      <dgm:spPr/>
      <dgm:t>
        <a:bodyPr/>
        <a:lstStyle/>
        <a:p>
          <a:endParaRPr lang="en-US"/>
        </a:p>
      </dgm:t>
    </dgm:pt>
    <dgm:pt modelId="{C36DAC00-7964-4907-B5F3-7E399A794AAD}">
      <dgm:prSet/>
      <dgm:spPr/>
      <dgm:t>
        <a:bodyPr/>
        <a:lstStyle/>
        <a:p>
          <a:r>
            <a:rPr lang="en-US" b="1"/>
            <a:t>Tax-saving Investments</a:t>
          </a:r>
          <a:r>
            <a:rPr lang="en-US"/>
            <a:t>:</a:t>
          </a:r>
        </a:p>
      </dgm:t>
    </dgm:pt>
    <dgm:pt modelId="{76FE0112-62EF-43DB-B40E-417053A68382}" type="parTrans" cxnId="{A242C697-34BA-40AF-982F-8393464991B3}">
      <dgm:prSet/>
      <dgm:spPr/>
      <dgm:t>
        <a:bodyPr/>
        <a:lstStyle/>
        <a:p>
          <a:endParaRPr lang="en-US"/>
        </a:p>
      </dgm:t>
    </dgm:pt>
    <dgm:pt modelId="{28406DC3-25A0-40FA-86A1-86F5B97BFB58}" type="sibTrans" cxnId="{A242C697-34BA-40AF-982F-8393464991B3}">
      <dgm:prSet/>
      <dgm:spPr/>
      <dgm:t>
        <a:bodyPr/>
        <a:lstStyle/>
        <a:p>
          <a:endParaRPr lang="en-US"/>
        </a:p>
      </dgm:t>
    </dgm:pt>
    <dgm:pt modelId="{8516A9C9-5597-4286-A590-45699538137C}">
      <dgm:prSet/>
      <dgm:spPr/>
      <dgm:t>
        <a:bodyPr/>
        <a:lstStyle/>
        <a:p>
          <a:r>
            <a:rPr lang="en-US"/>
            <a:t>Contributions to schemes like National Savings Certificate (NSC) and Public Provident Fund (PPF) reduce taxable salary income.</a:t>
          </a:r>
        </a:p>
      </dgm:t>
    </dgm:pt>
    <dgm:pt modelId="{DA455B9B-87C8-435A-905D-5A92336A6264}" type="parTrans" cxnId="{CA722C8B-9DBD-48A0-962E-915F251A3EF3}">
      <dgm:prSet/>
      <dgm:spPr/>
      <dgm:t>
        <a:bodyPr/>
        <a:lstStyle/>
        <a:p>
          <a:endParaRPr lang="en-US"/>
        </a:p>
      </dgm:t>
    </dgm:pt>
    <dgm:pt modelId="{1CEDA936-F7A0-4042-ADCD-3B0EE0210811}" type="sibTrans" cxnId="{CA722C8B-9DBD-48A0-962E-915F251A3EF3}">
      <dgm:prSet/>
      <dgm:spPr/>
      <dgm:t>
        <a:bodyPr/>
        <a:lstStyle/>
        <a:p>
          <a:endParaRPr lang="en-US"/>
        </a:p>
      </dgm:t>
    </dgm:pt>
    <dgm:pt modelId="{DB98BBA3-A690-4C3E-A2C1-820996D9E323}">
      <dgm:prSet/>
      <dgm:spPr/>
      <dgm:t>
        <a:bodyPr/>
        <a:lstStyle/>
        <a:p>
          <a:r>
            <a:rPr lang="en-US" b="1"/>
            <a:t>Other Deductions</a:t>
          </a:r>
          <a:r>
            <a:rPr lang="en-US"/>
            <a:t>:</a:t>
          </a:r>
        </a:p>
      </dgm:t>
    </dgm:pt>
    <dgm:pt modelId="{F83D6178-AD4B-4377-ABC5-C12F6913F2F2}" type="parTrans" cxnId="{115168CC-9480-452B-83C0-9ABD0AA7C929}">
      <dgm:prSet/>
      <dgm:spPr/>
      <dgm:t>
        <a:bodyPr/>
        <a:lstStyle/>
        <a:p>
          <a:endParaRPr lang="en-US"/>
        </a:p>
      </dgm:t>
    </dgm:pt>
    <dgm:pt modelId="{FC2AF932-0BA3-41D6-8104-1C3AC70A92C3}" type="sibTrans" cxnId="{115168CC-9480-452B-83C0-9ABD0AA7C929}">
      <dgm:prSet/>
      <dgm:spPr/>
      <dgm:t>
        <a:bodyPr/>
        <a:lstStyle/>
        <a:p>
          <a:endParaRPr lang="en-US"/>
        </a:p>
      </dgm:t>
    </dgm:pt>
    <dgm:pt modelId="{F2C9598F-4A02-43C6-9A03-85A7FADC99CE}">
      <dgm:prSet/>
      <dgm:spPr/>
      <dgm:t>
        <a:bodyPr/>
        <a:lstStyle/>
        <a:p>
          <a:r>
            <a:rPr lang="en-US"/>
            <a:t>Deductions for insurance premiums, medical expenses, and education loans also apply under certain sections.</a:t>
          </a:r>
        </a:p>
      </dgm:t>
    </dgm:pt>
    <dgm:pt modelId="{211B0F08-B8A5-45C5-92B1-4B87355B4295}" type="parTrans" cxnId="{90AB2EC5-D5E9-41A2-9BA3-0391BBE66D40}">
      <dgm:prSet/>
      <dgm:spPr/>
      <dgm:t>
        <a:bodyPr/>
        <a:lstStyle/>
        <a:p>
          <a:endParaRPr lang="en-US"/>
        </a:p>
      </dgm:t>
    </dgm:pt>
    <dgm:pt modelId="{3CCD5F97-6F0E-4B98-B2EF-E898F086E2F3}" type="sibTrans" cxnId="{90AB2EC5-D5E9-41A2-9BA3-0391BBE66D40}">
      <dgm:prSet/>
      <dgm:spPr/>
      <dgm:t>
        <a:bodyPr/>
        <a:lstStyle/>
        <a:p>
          <a:endParaRPr lang="en-US"/>
        </a:p>
      </dgm:t>
    </dgm:pt>
    <dgm:pt modelId="{75C1A817-6BF8-4F67-9F9F-78C1DA16161E}" type="pres">
      <dgm:prSet presAssocID="{6AAD90BC-53B2-44D9-A553-1377F17FB7D4}" presName="vert0" presStyleCnt="0">
        <dgm:presLayoutVars>
          <dgm:dir/>
          <dgm:animOne val="branch"/>
          <dgm:animLvl val="lvl"/>
        </dgm:presLayoutVars>
      </dgm:prSet>
      <dgm:spPr/>
    </dgm:pt>
    <dgm:pt modelId="{46B463FF-7C77-4D31-A60F-60865CA41561}" type="pres">
      <dgm:prSet presAssocID="{95A74743-FEE0-4B17-B98F-B563DF812DDC}" presName="thickLine" presStyleLbl="alignNode1" presStyleIdx="0" presStyleCnt="3"/>
      <dgm:spPr/>
    </dgm:pt>
    <dgm:pt modelId="{6C879111-5D96-42DD-AE3E-F74139C5DB69}" type="pres">
      <dgm:prSet presAssocID="{95A74743-FEE0-4B17-B98F-B563DF812DDC}" presName="horz1" presStyleCnt="0"/>
      <dgm:spPr/>
    </dgm:pt>
    <dgm:pt modelId="{97C514A4-0F0C-404C-8A57-7AC5B073C546}" type="pres">
      <dgm:prSet presAssocID="{95A74743-FEE0-4B17-B98F-B563DF812DDC}" presName="tx1" presStyleLbl="revTx" presStyleIdx="0" presStyleCnt="6"/>
      <dgm:spPr/>
    </dgm:pt>
    <dgm:pt modelId="{910CC9BB-EAE5-4488-B746-DB4B70843E5D}" type="pres">
      <dgm:prSet presAssocID="{95A74743-FEE0-4B17-B98F-B563DF812DDC}" presName="vert1" presStyleCnt="0"/>
      <dgm:spPr/>
    </dgm:pt>
    <dgm:pt modelId="{DE931C85-9CD9-4C3C-B7BB-5162B6990562}" type="pres">
      <dgm:prSet presAssocID="{AA0DC4EB-DA05-488A-B93E-02189AAB7A79}" presName="vertSpace2a" presStyleCnt="0"/>
      <dgm:spPr/>
    </dgm:pt>
    <dgm:pt modelId="{2E771798-58EE-4ED3-AAB1-B11A2BEB688C}" type="pres">
      <dgm:prSet presAssocID="{AA0DC4EB-DA05-488A-B93E-02189AAB7A79}" presName="horz2" presStyleCnt="0"/>
      <dgm:spPr/>
    </dgm:pt>
    <dgm:pt modelId="{39FE2F07-2F2E-4CF2-B120-B9EB4824F4C1}" type="pres">
      <dgm:prSet presAssocID="{AA0DC4EB-DA05-488A-B93E-02189AAB7A79}" presName="horzSpace2" presStyleCnt="0"/>
      <dgm:spPr/>
    </dgm:pt>
    <dgm:pt modelId="{CB6FCB45-480C-488B-9477-5762FCD17674}" type="pres">
      <dgm:prSet presAssocID="{AA0DC4EB-DA05-488A-B93E-02189AAB7A79}" presName="tx2" presStyleLbl="revTx" presStyleIdx="1" presStyleCnt="6"/>
      <dgm:spPr/>
    </dgm:pt>
    <dgm:pt modelId="{BE787F7C-14C3-455A-A26C-2DDCACD2ACD8}" type="pres">
      <dgm:prSet presAssocID="{AA0DC4EB-DA05-488A-B93E-02189AAB7A79}" presName="vert2" presStyleCnt="0"/>
      <dgm:spPr/>
    </dgm:pt>
    <dgm:pt modelId="{751C26D3-4265-4BF0-B80D-2B4F28E30D48}" type="pres">
      <dgm:prSet presAssocID="{AA0DC4EB-DA05-488A-B93E-02189AAB7A79}" presName="thinLine2b" presStyleLbl="callout" presStyleIdx="0" presStyleCnt="3"/>
      <dgm:spPr/>
    </dgm:pt>
    <dgm:pt modelId="{C323B95B-3545-46B9-97AD-6BF75ABAEA81}" type="pres">
      <dgm:prSet presAssocID="{AA0DC4EB-DA05-488A-B93E-02189AAB7A79}" presName="vertSpace2b" presStyleCnt="0"/>
      <dgm:spPr/>
    </dgm:pt>
    <dgm:pt modelId="{2DF64E40-3213-4C17-A560-158613C3D03A}" type="pres">
      <dgm:prSet presAssocID="{C36DAC00-7964-4907-B5F3-7E399A794AAD}" presName="thickLine" presStyleLbl="alignNode1" presStyleIdx="1" presStyleCnt="3"/>
      <dgm:spPr/>
    </dgm:pt>
    <dgm:pt modelId="{7D27ADA4-1200-475C-81CF-357CBBFDD5E3}" type="pres">
      <dgm:prSet presAssocID="{C36DAC00-7964-4907-B5F3-7E399A794AAD}" presName="horz1" presStyleCnt="0"/>
      <dgm:spPr/>
    </dgm:pt>
    <dgm:pt modelId="{AB992811-4FD4-44AB-A4F0-899D53351525}" type="pres">
      <dgm:prSet presAssocID="{C36DAC00-7964-4907-B5F3-7E399A794AAD}" presName="tx1" presStyleLbl="revTx" presStyleIdx="2" presStyleCnt="6"/>
      <dgm:spPr/>
    </dgm:pt>
    <dgm:pt modelId="{1E269B8C-F213-4103-8B3C-8CE1BB564B5D}" type="pres">
      <dgm:prSet presAssocID="{C36DAC00-7964-4907-B5F3-7E399A794AAD}" presName="vert1" presStyleCnt="0"/>
      <dgm:spPr/>
    </dgm:pt>
    <dgm:pt modelId="{D5D6720C-34FD-474E-A573-D8408B68C1C2}" type="pres">
      <dgm:prSet presAssocID="{8516A9C9-5597-4286-A590-45699538137C}" presName="vertSpace2a" presStyleCnt="0"/>
      <dgm:spPr/>
    </dgm:pt>
    <dgm:pt modelId="{ACA767C1-7808-4D19-822C-029E2AD29208}" type="pres">
      <dgm:prSet presAssocID="{8516A9C9-5597-4286-A590-45699538137C}" presName="horz2" presStyleCnt="0"/>
      <dgm:spPr/>
    </dgm:pt>
    <dgm:pt modelId="{20C74B08-30D3-4CE0-95DE-EE8CF09CBAFC}" type="pres">
      <dgm:prSet presAssocID="{8516A9C9-5597-4286-A590-45699538137C}" presName="horzSpace2" presStyleCnt="0"/>
      <dgm:spPr/>
    </dgm:pt>
    <dgm:pt modelId="{2C9F485D-D2AC-4E9B-94A6-2D7D099DE0B2}" type="pres">
      <dgm:prSet presAssocID="{8516A9C9-5597-4286-A590-45699538137C}" presName="tx2" presStyleLbl="revTx" presStyleIdx="3" presStyleCnt="6"/>
      <dgm:spPr/>
    </dgm:pt>
    <dgm:pt modelId="{63B2525A-27BC-4B41-A7ED-D17F259C7340}" type="pres">
      <dgm:prSet presAssocID="{8516A9C9-5597-4286-A590-45699538137C}" presName="vert2" presStyleCnt="0"/>
      <dgm:spPr/>
    </dgm:pt>
    <dgm:pt modelId="{7B80DC1B-0ABB-42DA-93A7-D998A0E87FB5}" type="pres">
      <dgm:prSet presAssocID="{8516A9C9-5597-4286-A590-45699538137C}" presName="thinLine2b" presStyleLbl="callout" presStyleIdx="1" presStyleCnt="3"/>
      <dgm:spPr/>
    </dgm:pt>
    <dgm:pt modelId="{01CBC666-EE14-41DF-9AEE-51071E3D83D7}" type="pres">
      <dgm:prSet presAssocID="{8516A9C9-5597-4286-A590-45699538137C}" presName="vertSpace2b" presStyleCnt="0"/>
      <dgm:spPr/>
    </dgm:pt>
    <dgm:pt modelId="{F962F38D-98A0-4B02-B94A-323E153A4693}" type="pres">
      <dgm:prSet presAssocID="{DB98BBA3-A690-4C3E-A2C1-820996D9E323}" presName="thickLine" presStyleLbl="alignNode1" presStyleIdx="2" presStyleCnt="3"/>
      <dgm:spPr/>
    </dgm:pt>
    <dgm:pt modelId="{21F98CA6-FB75-470E-9B0B-EA1E95864B2E}" type="pres">
      <dgm:prSet presAssocID="{DB98BBA3-A690-4C3E-A2C1-820996D9E323}" presName="horz1" presStyleCnt="0"/>
      <dgm:spPr/>
    </dgm:pt>
    <dgm:pt modelId="{362EEDDF-7C0A-4212-BDDA-28CFAD6571F5}" type="pres">
      <dgm:prSet presAssocID="{DB98BBA3-A690-4C3E-A2C1-820996D9E323}" presName="tx1" presStyleLbl="revTx" presStyleIdx="4" presStyleCnt="6"/>
      <dgm:spPr/>
    </dgm:pt>
    <dgm:pt modelId="{0C5D4E43-059C-4F86-BB75-EF993FB18B9E}" type="pres">
      <dgm:prSet presAssocID="{DB98BBA3-A690-4C3E-A2C1-820996D9E323}" presName="vert1" presStyleCnt="0"/>
      <dgm:spPr/>
    </dgm:pt>
    <dgm:pt modelId="{9F279E6E-234E-48B0-8381-C3764DE0EBD4}" type="pres">
      <dgm:prSet presAssocID="{F2C9598F-4A02-43C6-9A03-85A7FADC99CE}" presName="vertSpace2a" presStyleCnt="0"/>
      <dgm:spPr/>
    </dgm:pt>
    <dgm:pt modelId="{C1695313-0BDF-4AC7-8366-B429258832B3}" type="pres">
      <dgm:prSet presAssocID="{F2C9598F-4A02-43C6-9A03-85A7FADC99CE}" presName="horz2" presStyleCnt="0"/>
      <dgm:spPr/>
    </dgm:pt>
    <dgm:pt modelId="{2B08E270-50F1-4D09-90B9-0F4CA0CE7F04}" type="pres">
      <dgm:prSet presAssocID="{F2C9598F-4A02-43C6-9A03-85A7FADC99CE}" presName="horzSpace2" presStyleCnt="0"/>
      <dgm:spPr/>
    </dgm:pt>
    <dgm:pt modelId="{EEC5797F-69F3-4D2A-B30B-FE34194E414B}" type="pres">
      <dgm:prSet presAssocID="{F2C9598F-4A02-43C6-9A03-85A7FADC99CE}" presName="tx2" presStyleLbl="revTx" presStyleIdx="5" presStyleCnt="6"/>
      <dgm:spPr/>
    </dgm:pt>
    <dgm:pt modelId="{ECE42ABE-CAD9-432C-8774-EFB9085352DE}" type="pres">
      <dgm:prSet presAssocID="{F2C9598F-4A02-43C6-9A03-85A7FADC99CE}" presName="vert2" presStyleCnt="0"/>
      <dgm:spPr/>
    </dgm:pt>
    <dgm:pt modelId="{7A778E61-270A-4736-9249-F81CF5F06055}" type="pres">
      <dgm:prSet presAssocID="{F2C9598F-4A02-43C6-9A03-85A7FADC99CE}" presName="thinLine2b" presStyleLbl="callout" presStyleIdx="2" presStyleCnt="3"/>
      <dgm:spPr/>
    </dgm:pt>
    <dgm:pt modelId="{3D9191EB-FF3A-4E63-9BCF-6EA979D9A2D3}" type="pres">
      <dgm:prSet presAssocID="{F2C9598F-4A02-43C6-9A03-85A7FADC99CE}" presName="vertSpace2b" presStyleCnt="0"/>
      <dgm:spPr/>
    </dgm:pt>
  </dgm:ptLst>
  <dgm:cxnLst>
    <dgm:cxn modelId="{248BEC1A-D421-4236-8AB8-A4D4EBA7BE98}" srcId="{6AAD90BC-53B2-44D9-A553-1377F17FB7D4}" destId="{95A74743-FEE0-4B17-B98F-B563DF812DDC}" srcOrd="0" destOrd="0" parTransId="{28D77AA9-950C-4A3D-A390-EDB5439ACBF5}" sibTransId="{1A7D8295-A1D9-494F-B075-41D44593B36C}"/>
    <dgm:cxn modelId="{55E36127-6F27-44D0-9691-0D56E867C1D6}" type="presOf" srcId="{8516A9C9-5597-4286-A590-45699538137C}" destId="{2C9F485D-D2AC-4E9B-94A6-2D7D099DE0B2}" srcOrd="0" destOrd="0" presId="urn:microsoft.com/office/officeart/2008/layout/LinedList"/>
    <dgm:cxn modelId="{01857146-90D8-458D-AD8E-115EB0EA5B40}" type="presOf" srcId="{DB98BBA3-A690-4C3E-A2C1-820996D9E323}" destId="{362EEDDF-7C0A-4212-BDDA-28CFAD6571F5}" srcOrd="0" destOrd="0" presId="urn:microsoft.com/office/officeart/2008/layout/LinedList"/>
    <dgm:cxn modelId="{E314F076-EF72-4D3B-ACE3-2D6D5AB8A64A}" srcId="{95A74743-FEE0-4B17-B98F-B563DF812DDC}" destId="{AA0DC4EB-DA05-488A-B93E-02189AAB7A79}" srcOrd="0" destOrd="0" parTransId="{EAAFC868-BBFF-49E1-A5D7-2D0A4F03403F}" sibTransId="{C4782A9C-0FDD-4DD5-8D97-2B60CA554361}"/>
    <dgm:cxn modelId="{BE2C3D83-2264-467F-B7F2-934FE8AD3E7F}" type="presOf" srcId="{AA0DC4EB-DA05-488A-B93E-02189AAB7A79}" destId="{CB6FCB45-480C-488B-9477-5762FCD17674}" srcOrd="0" destOrd="0" presId="urn:microsoft.com/office/officeart/2008/layout/LinedList"/>
    <dgm:cxn modelId="{CA722C8B-9DBD-48A0-962E-915F251A3EF3}" srcId="{C36DAC00-7964-4907-B5F3-7E399A794AAD}" destId="{8516A9C9-5597-4286-A590-45699538137C}" srcOrd="0" destOrd="0" parTransId="{DA455B9B-87C8-435A-905D-5A92336A6264}" sibTransId="{1CEDA936-F7A0-4042-ADCD-3B0EE0210811}"/>
    <dgm:cxn modelId="{A242C697-34BA-40AF-982F-8393464991B3}" srcId="{6AAD90BC-53B2-44D9-A553-1377F17FB7D4}" destId="{C36DAC00-7964-4907-B5F3-7E399A794AAD}" srcOrd="1" destOrd="0" parTransId="{76FE0112-62EF-43DB-B40E-417053A68382}" sibTransId="{28406DC3-25A0-40FA-86A1-86F5B97BFB58}"/>
    <dgm:cxn modelId="{CE5305BD-E7EA-4BCA-A34A-8AE050B484F6}" type="presOf" srcId="{C36DAC00-7964-4907-B5F3-7E399A794AAD}" destId="{AB992811-4FD4-44AB-A4F0-899D53351525}" srcOrd="0" destOrd="0" presId="urn:microsoft.com/office/officeart/2008/layout/LinedList"/>
    <dgm:cxn modelId="{6A9DBCBF-763A-4BC8-9817-405755CFBBC9}" type="presOf" srcId="{95A74743-FEE0-4B17-B98F-B563DF812DDC}" destId="{97C514A4-0F0C-404C-8A57-7AC5B073C546}" srcOrd="0" destOrd="0" presId="urn:microsoft.com/office/officeart/2008/layout/LinedList"/>
    <dgm:cxn modelId="{90AB2EC5-D5E9-41A2-9BA3-0391BBE66D40}" srcId="{DB98BBA3-A690-4C3E-A2C1-820996D9E323}" destId="{F2C9598F-4A02-43C6-9A03-85A7FADC99CE}" srcOrd="0" destOrd="0" parTransId="{211B0F08-B8A5-45C5-92B1-4B87355B4295}" sibTransId="{3CCD5F97-6F0E-4B98-B2EF-E898F086E2F3}"/>
    <dgm:cxn modelId="{115168CC-9480-452B-83C0-9ABD0AA7C929}" srcId="{6AAD90BC-53B2-44D9-A553-1377F17FB7D4}" destId="{DB98BBA3-A690-4C3E-A2C1-820996D9E323}" srcOrd="2" destOrd="0" parTransId="{F83D6178-AD4B-4377-ABC5-C12F6913F2F2}" sibTransId="{FC2AF932-0BA3-41D6-8104-1C3AC70A92C3}"/>
    <dgm:cxn modelId="{2FB42DDD-8EAB-46F5-93B5-AA36D07CB04E}" type="presOf" srcId="{6AAD90BC-53B2-44D9-A553-1377F17FB7D4}" destId="{75C1A817-6BF8-4F67-9F9F-78C1DA16161E}" srcOrd="0" destOrd="0" presId="urn:microsoft.com/office/officeart/2008/layout/LinedList"/>
    <dgm:cxn modelId="{57600FEF-0320-4C65-8E58-15A9E6774C43}" type="presOf" srcId="{F2C9598F-4A02-43C6-9A03-85A7FADC99CE}" destId="{EEC5797F-69F3-4D2A-B30B-FE34194E414B}" srcOrd="0" destOrd="0" presId="urn:microsoft.com/office/officeart/2008/layout/LinedList"/>
    <dgm:cxn modelId="{16C92C6C-971D-48BC-9276-A57259B7C1A3}" type="presParOf" srcId="{75C1A817-6BF8-4F67-9F9F-78C1DA16161E}" destId="{46B463FF-7C77-4D31-A60F-60865CA41561}" srcOrd="0" destOrd="0" presId="urn:microsoft.com/office/officeart/2008/layout/LinedList"/>
    <dgm:cxn modelId="{A8A64AD9-74DB-49BB-86D9-FE089C4063BA}" type="presParOf" srcId="{75C1A817-6BF8-4F67-9F9F-78C1DA16161E}" destId="{6C879111-5D96-42DD-AE3E-F74139C5DB69}" srcOrd="1" destOrd="0" presId="urn:microsoft.com/office/officeart/2008/layout/LinedList"/>
    <dgm:cxn modelId="{AF27EEAB-262A-4346-9A93-A7AD0506F79E}" type="presParOf" srcId="{6C879111-5D96-42DD-AE3E-F74139C5DB69}" destId="{97C514A4-0F0C-404C-8A57-7AC5B073C546}" srcOrd="0" destOrd="0" presId="urn:microsoft.com/office/officeart/2008/layout/LinedList"/>
    <dgm:cxn modelId="{CE41FF35-DB3E-4729-99BC-893893A2545B}" type="presParOf" srcId="{6C879111-5D96-42DD-AE3E-F74139C5DB69}" destId="{910CC9BB-EAE5-4488-B746-DB4B70843E5D}" srcOrd="1" destOrd="0" presId="urn:microsoft.com/office/officeart/2008/layout/LinedList"/>
    <dgm:cxn modelId="{B36D81B2-4073-4B50-9131-098E392D39AD}" type="presParOf" srcId="{910CC9BB-EAE5-4488-B746-DB4B70843E5D}" destId="{DE931C85-9CD9-4C3C-B7BB-5162B6990562}" srcOrd="0" destOrd="0" presId="urn:microsoft.com/office/officeart/2008/layout/LinedList"/>
    <dgm:cxn modelId="{8BBB0458-87CB-479B-9B44-F02399F7EA41}" type="presParOf" srcId="{910CC9BB-EAE5-4488-B746-DB4B70843E5D}" destId="{2E771798-58EE-4ED3-AAB1-B11A2BEB688C}" srcOrd="1" destOrd="0" presId="urn:microsoft.com/office/officeart/2008/layout/LinedList"/>
    <dgm:cxn modelId="{07DE800A-6D17-4738-8737-FA34E86F3D90}" type="presParOf" srcId="{2E771798-58EE-4ED3-AAB1-B11A2BEB688C}" destId="{39FE2F07-2F2E-4CF2-B120-B9EB4824F4C1}" srcOrd="0" destOrd="0" presId="urn:microsoft.com/office/officeart/2008/layout/LinedList"/>
    <dgm:cxn modelId="{C6B5099D-9BD2-4A31-A189-D5AFAAEC39AB}" type="presParOf" srcId="{2E771798-58EE-4ED3-AAB1-B11A2BEB688C}" destId="{CB6FCB45-480C-488B-9477-5762FCD17674}" srcOrd="1" destOrd="0" presId="urn:microsoft.com/office/officeart/2008/layout/LinedList"/>
    <dgm:cxn modelId="{C9D9E339-0FA9-43AD-9085-9D56FE210D30}" type="presParOf" srcId="{2E771798-58EE-4ED3-AAB1-B11A2BEB688C}" destId="{BE787F7C-14C3-455A-A26C-2DDCACD2ACD8}" srcOrd="2" destOrd="0" presId="urn:microsoft.com/office/officeart/2008/layout/LinedList"/>
    <dgm:cxn modelId="{C0FFC271-442C-4184-8A88-E9FFA2794649}" type="presParOf" srcId="{910CC9BB-EAE5-4488-B746-DB4B70843E5D}" destId="{751C26D3-4265-4BF0-B80D-2B4F28E30D48}" srcOrd="2" destOrd="0" presId="urn:microsoft.com/office/officeart/2008/layout/LinedList"/>
    <dgm:cxn modelId="{D511D1D7-715C-47B4-95EB-2FC2AF74062D}" type="presParOf" srcId="{910CC9BB-EAE5-4488-B746-DB4B70843E5D}" destId="{C323B95B-3545-46B9-97AD-6BF75ABAEA81}" srcOrd="3" destOrd="0" presId="urn:microsoft.com/office/officeart/2008/layout/LinedList"/>
    <dgm:cxn modelId="{C27F7950-3A87-4A0F-81CE-61D4B70C0FC3}" type="presParOf" srcId="{75C1A817-6BF8-4F67-9F9F-78C1DA16161E}" destId="{2DF64E40-3213-4C17-A560-158613C3D03A}" srcOrd="2" destOrd="0" presId="urn:microsoft.com/office/officeart/2008/layout/LinedList"/>
    <dgm:cxn modelId="{583AF456-9E7E-4D8F-99F8-8DC33282BC5F}" type="presParOf" srcId="{75C1A817-6BF8-4F67-9F9F-78C1DA16161E}" destId="{7D27ADA4-1200-475C-81CF-357CBBFDD5E3}" srcOrd="3" destOrd="0" presId="urn:microsoft.com/office/officeart/2008/layout/LinedList"/>
    <dgm:cxn modelId="{2323311A-2533-4D83-853B-458DAE0057A1}" type="presParOf" srcId="{7D27ADA4-1200-475C-81CF-357CBBFDD5E3}" destId="{AB992811-4FD4-44AB-A4F0-899D53351525}" srcOrd="0" destOrd="0" presId="urn:microsoft.com/office/officeart/2008/layout/LinedList"/>
    <dgm:cxn modelId="{B5DA2A6A-9DD8-4DF4-8470-CB157B180E56}" type="presParOf" srcId="{7D27ADA4-1200-475C-81CF-357CBBFDD5E3}" destId="{1E269B8C-F213-4103-8B3C-8CE1BB564B5D}" srcOrd="1" destOrd="0" presId="urn:microsoft.com/office/officeart/2008/layout/LinedList"/>
    <dgm:cxn modelId="{DFC641F5-ABF1-43A7-BDF8-B46AA06D6F3E}" type="presParOf" srcId="{1E269B8C-F213-4103-8B3C-8CE1BB564B5D}" destId="{D5D6720C-34FD-474E-A573-D8408B68C1C2}" srcOrd="0" destOrd="0" presId="urn:microsoft.com/office/officeart/2008/layout/LinedList"/>
    <dgm:cxn modelId="{0A94EEFF-5486-44F4-9130-ABCD744A4AAD}" type="presParOf" srcId="{1E269B8C-F213-4103-8B3C-8CE1BB564B5D}" destId="{ACA767C1-7808-4D19-822C-029E2AD29208}" srcOrd="1" destOrd="0" presId="urn:microsoft.com/office/officeart/2008/layout/LinedList"/>
    <dgm:cxn modelId="{67AE82C6-2BF5-4142-BF71-A89BCD6F9B3A}" type="presParOf" srcId="{ACA767C1-7808-4D19-822C-029E2AD29208}" destId="{20C74B08-30D3-4CE0-95DE-EE8CF09CBAFC}" srcOrd="0" destOrd="0" presId="urn:microsoft.com/office/officeart/2008/layout/LinedList"/>
    <dgm:cxn modelId="{15EAB382-B77C-415B-B57C-1CA17145347F}" type="presParOf" srcId="{ACA767C1-7808-4D19-822C-029E2AD29208}" destId="{2C9F485D-D2AC-4E9B-94A6-2D7D099DE0B2}" srcOrd="1" destOrd="0" presId="urn:microsoft.com/office/officeart/2008/layout/LinedList"/>
    <dgm:cxn modelId="{C8D8D874-1084-4A16-A004-9FFB47D75B0E}" type="presParOf" srcId="{ACA767C1-7808-4D19-822C-029E2AD29208}" destId="{63B2525A-27BC-4B41-A7ED-D17F259C7340}" srcOrd="2" destOrd="0" presId="urn:microsoft.com/office/officeart/2008/layout/LinedList"/>
    <dgm:cxn modelId="{651035EB-854B-40AF-A77C-9F76060867E7}" type="presParOf" srcId="{1E269B8C-F213-4103-8B3C-8CE1BB564B5D}" destId="{7B80DC1B-0ABB-42DA-93A7-D998A0E87FB5}" srcOrd="2" destOrd="0" presId="urn:microsoft.com/office/officeart/2008/layout/LinedList"/>
    <dgm:cxn modelId="{6F8DE97A-A66D-492F-BDB7-43615722C310}" type="presParOf" srcId="{1E269B8C-F213-4103-8B3C-8CE1BB564B5D}" destId="{01CBC666-EE14-41DF-9AEE-51071E3D83D7}" srcOrd="3" destOrd="0" presId="urn:microsoft.com/office/officeart/2008/layout/LinedList"/>
    <dgm:cxn modelId="{F801EC83-0D93-4B2A-A9D5-468F8F7739FC}" type="presParOf" srcId="{75C1A817-6BF8-4F67-9F9F-78C1DA16161E}" destId="{F962F38D-98A0-4B02-B94A-323E153A4693}" srcOrd="4" destOrd="0" presId="urn:microsoft.com/office/officeart/2008/layout/LinedList"/>
    <dgm:cxn modelId="{7A376521-B848-4212-85B2-C27DBEE60F37}" type="presParOf" srcId="{75C1A817-6BF8-4F67-9F9F-78C1DA16161E}" destId="{21F98CA6-FB75-470E-9B0B-EA1E95864B2E}" srcOrd="5" destOrd="0" presId="urn:microsoft.com/office/officeart/2008/layout/LinedList"/>
    <dgm:cxn modelId="{C0B63963-0F15-4C81-81B0-0B14D45788D2}" type="presParOf" srcId="{21F98CA6-FB75-470E-9B0B-EA1E95864B2E}" destId="{362EEDDF-7C0A-4212-BDDA-28CFAD6571F5}" srcOrd="0" destOrd="0" presId="urn:microsoft.com/office/officeart/2008/layout/LinedList"/>
    <dgm:cxn modelId="{A8DF6A39-9168-4A97-8B39-58D66F1B99A1}" type="presParOf" srcId="{21F98CA6-FB75-470E-9B0B-EA1E95864B2E}" destId="{0C5D4E43-059C-4F86-BB75-EF993FB18B9E}" srcOrd="1" destOrd="0" presId="urn:microsoft.com/office/officeart/2008/layout/LinedList"/>
    <dgm:cxn modelId="{59745791-68EC-45AC-BFDF-A9BCF36EACC5}" type="presParOf" srcId="{0C5D4E43-059C-4F86-BB75-EF993FB18B9E}" destId="{9F279E6E-234E-48B0-8381-C3764DE0EBD4}" srcOrd="0" destOrd="0" presId="urn:microsoft.com/office/officeart/2008/layout/LinedList"/>
    <dgm:cxn modelId="{05BC3BE2-8CEE-47D9-9CE8-1F229052F477}" type="presParOf" srcId="{0C5D4E43-059C-4F86-BB75-EF993FB18B9E}" destId="{C1695313-0BDF-4AC7-8366-B429258832B3}" srcOrd="1" destOrd="0" presId="urn:microsoft.com/office/officeart/2008/layout/LinedList"/>
    <dgm:cxn modelId="{23B5EA5A-DEC8-4552-B187-08E549EEE445}" type="presParOf" srcId="{C1695313-0BDF-4AC7-8366-B429258832B3}" destId="{2B08E270-50F1-4D09-90B9-0F4CA0CE7F04}" srcOrd="0" destOrd="0" presId="urn:microsoft.com/office/officeart/2008/layout/LinedList"/>
    <dgm:cxn modelId="{25D5DF4C-3495-4B57-BBE0-F6E4063027EA}" type="presParOf" srcId="{C1695313-0BDF-4AC7-8366-B429258832B3}" destId="{EEC5797F-69F3-4D2A-B30B-FE34194E414B}" srcOrd="1" destOrd="0" presId="urn:microsoft.com/office/officeart/2008/layout/LinedList"/>
    <dgm:cxn modelId="{197188A6-E6A7-432D-AEA1-352BEFA59043}" type="presParOf" srcId="{C1695313-0BDF-4AC7-8366-B429258832B3}" destId="{ECE42ABE-CAD9-432C-8774-EFB9085352DE}" srcOrd="2" destOrd="0" presId="urn:microsoft.com/office/officeart/2008/layout/LinedList"/>
    <dgm:cxn modelId="{2277252E-3AA4-485D-8967-2E9F1BC43476}" type="presParOf" srcId="{0C5D4E43-059C-4F86-BB75-EF993FB18B9E}" destId="{7A778E61-270A-4736-9249-F81CF5F06055}" srcOrd="2" destOrd="0" presId="urn:microsoft.com/office/officeart/2008/layout/LinedList"/>
    <dgm:cxn modelId="{7CED150C-9F7F-479D-8768-BCF15CB3B918}" type="presParOf" srcId="{0C5D4E43-059C-4F86-BB75-EF993FB18B9E}" destId="{3D9191EB-FF3A-4E63-9BCF-6EA979D9A2D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1D4A08-B7E2-454E-AF6D-8E1A91CC2B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614EFEA-6121-419D-B9E7-F4E1A95D5B96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Step-by-Step Calculation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E0E8E7A-BEE7-4877-BC21-3DECE41E74B7}" type="parTrans" cxnId="{67192B9E-03DC-4DCE-835F-76B31FE998E1}">
      <dgm:prSet/>
      <dgm:spPr/>
      <dgm:t>
        <a:bodyPr/>
        <a:lstStyle/>
        <a:p>
          <a:endParaRPr lang="en-US"/>
        </a:p>
      </dgm:t>
    </dgm:pt>
    <dgm:pt modelId="{75E3A119-E45C-420C-BBB2-9CA6FF337CC3}" type="sibTrans" cxnId="{67192B9E-03DC-4DCE-835F-76B31FE998E1}">
      <dgm:prSet/>
      <dgm:spPr/>
      <dgm:t>
        <a:bodyPr/>
        <a:lstStyle/>
        <a:p>
          <a:endParaRPr lang="en-US"/>
        </a:p>
      </dgm:t>
    </dgm:pt>
    <dgm:pt modelId="{2A40D1CF-A5F0-4F6C-BE37-AF07A1A82D0C}">
      <dgm:prSet custT="1"/>
      <dgm:spPr/>
      <dgm:t>
        <a:bodyPr/>
        <a:lstStyle/>
        <a:p>
          <a:r>
            <a:rPr lang="en-US" sz="2500" b="1" dirty="0">
              <a:latin typeface="Times New Roman" panose="02020603050405020304" pitchFamily="18" charset="0"/>
              <a:cs typeface="Times New Roman" panose="02020603050405020304" pitchFamily="18" charset="0"/>
            </a:rPr>
            <a:t>Calculate Gross Salary: </a:t>
          </a:r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Sum of basic salary, allowances, perquisites, and bonuses.</a:t>
          </a:r>
        </a:p>
      </dgm:t>
    </dgm:pt>
    <dgm:pt modelId="{E956E2E6-5CF5-4B4F-B00A-7129EEF1EA8D}" type="parTrans" cxnId="{2D6E87D0-6857-4770-BBBD-3E1C7562F1D6}">
      <dgm:prSet/>
      <dgm:spPr/>
      <dgm:t>
        <a:bodyPr/>
        <a:lstStyle/>
        <a:p>
          <a:endParaRPr lang="en-US"/>
        </a:p>
      </dgm:t>
    </dgm:pt>
    <dgm:pt modelId="{51FFAEF2-5A6E-414F-AC25-69221EA8F03F}" type="sibTrans" cxnId="{2D6E87D0-6857-4770-BBBD-3E1C7562F1D6}">
      <dgm:prSet/>
      <dgm:spPr/>
      <dgm:t>
        <a:bodyPr/>
        <a:lstStyle/>
        <a:p>
          <a:endParaRPr lang="en-US"/>
        </a:p>
      </dgm:t>
    </dgm:pt>
    <dgm:pt modelId="{62E32081-4632-4B00-9B3A-F12FCA058B86}">
      <dgm:prSet custT="1"/>
      <dgm:spPr/>
      <dgm:t>
        <a:bodyPr/>
        <a:lstStyle/>
        <a:p>
          <a:r>
            <a:rPr lang="en-US" sz="2500" b="1" dirty="0">
              <a:latin typeface="Times New Roman" panose="02020603050405020304" pitchFamily="18" charset="0"/>
              <a:cs typeface="Times New Roman" panose="02020603050405020304" pitchFamily="18" charset="0"/>
            </a:rPr>
            <a:t>Apply exemptions: </a:t>
          </a:r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HRA, special allowances, and perquisites as per rules.</a:t>
          </a:r>
        </a:p>
      </dgm:t>
    </dgm:pt>
    <dgm:pt modelId="{36F9440B-FBD0-42C6-91F6-A2C8EE9021BE}" type="parTrans" cxnId="{A9B9AF84-FC86-4CDE-8F13-008C30555926}">
      <dgm:prSet/>
      <dgm:spPr/>
      <dgm:t>
        <a:bodyPr/>
        <a:lstStyle/>
        <a:p>
          <a:endParaRPr lang="en-US"/>
        </a:p>
      </dgm:t>
    </dgm:pt>
    <dgm:pt modelId="{94714D91-DE98-41FA-A49E-C09EF88A250B}" type="sibTrans" cxnId="{A9B9AF84-FC86-4CDE-8F13-008C30555926}">
      <dgm:prSet/>
      <dgm:spPr/>
      <dgm:t>
        <a:bodyPr/>
        <a:lstStyle/>
        <a:p>
          <a:endParaRPr lang="en-US"/>
        </a:p>
      </dgm:t>
    </dgm:pt>
    <dgm:pt modelId="{BB9C8BBB-EBF6-4B28-9C86-B1D5F9EEEE55}">
      <dgm:prSet custT="1"/>
      <dgm:spPr/>
      <dgm:t>
        <a:bodyPr/>
        <a:lstStyle/>
        <a:p>
          <a:r>
            <a:rPr lang="en-US" sz="2500" b="1" dirty="0">
              <a:latin typeface="Times New Roman" panose="02020603050405020304" pitchFamily="18" charset="0"/>
              <a:cs typeface="Times New Roman" panose="02020603050405020304" pitchFamily="18" charset="0"/>
            </a:rPr>
            <a:t>Subtract deductions: </a:t>
          </a:r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Contributions to Provident Fund, tax-saving investments, and other eligible deductions.</a:t>
          </a:r>
        </a:p>
      </dgm:t>
    </dgm:pt>
    <dgm:pt modelId="{64FAE5A8-6C30-48B6-A187-710FBC141AD5}" type="parTrans" cxnId="{C0A7A117-3522-4CBA-BDDA-2852A401BC72}">
      <dgm:prSet/>
      <dgm:spPr/>
      <dgm:t>
        <a:bodyPr/>
        <a:lstStyle/>
        <a:p>
          <a:endParaRPr lang="en-US"/>
        </a:p>
      </dgm:t>
    </dgm:pt>
    <dgm:pt modelId="{3A337D4C-7C85-472A-AB4A-F38F1C57893D}" type="sibTrans" cxnId="{C0A7A117-3522-4CBA-BDDA-2852A401BC72}">
      <dgm:prSet/>
      <dgm:spPr/>
      <dgm:t>
        <a:bodyPr/>
        <a:lstStyle/>
        <a:p>
          <a:endParaRPr lang="en-US"/>
        </a:p>
      </dgm:t>
    </dgm:pt>
    <dgm:pt modelId="{7C6E0D22-F9C3-45E0-9F4A-2C45E5DDC544}">
      <dgm:prSet custT="1"/>
      <dgm:spPr/>
      <dgm:t>
        <a:bodyPr/>
        <a:lstStyle/>
        <a:p>
          <a:r>
            <a:rPr lang="en-US" sz="2500" b="1" dirty="0">
              <a:latin typeface="Times New Roman" panose="02020603050405020304" pitchFamily="18" charset="0"/>
              <a:cs typeface="Times New Roman" panose="02020603050405020304" pitchFamily="18" charset="0"/>
            </a:rPr>
            <a:t>Result:</a:t>
          </a:r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 Net Taxable Salary, which is then subject to income tax rates as per the applicable slab.</a:t>
          </a:r>
        </a:p>
      </dgm:t>
    </dgm:pt>
    <dgm:pt modelId="{A0C25D08-0C45-458A-9B81-5B259288031F}" type="parTrans" cxnId="{362226CD-A140-41BC-8068-768923CE3B28}">
      <dgm:prSet/>
      <dgm:spPr/>
      <dgm:t>
        <a:bodyPr/>
        <a:lstStyle/>
        <a:p>
          <a:endParaRPr lang="en-US"/>
        </a:p>
      </dgm:t>
    </dgm:pt>
    <dgm:pt modelId="{CE8DE73A-1C3F-455F-BAB4-40749B6F89EE}" type="sibTrans" cxnId="{362226CD-A140-41BC-8068-768923CE3B28}">
      <dgm:prSet/>
      <dgm:spPr/>
      <dgm:t>
        <a:bodyPr/>
        <a:lstStyle/>
        <a:p>
          <a:endParaRPr lang="en-US"/>
        </a:p>
      </dgm:t>
    </dgm:pt>
    <dgm:pt modelId="{C5CCE486-C656-4C52-8D32-3CDB47449592}">
      <dgm:prSet custT="1"/>
      <dgm:spPr/>
      <dgm:t>
        <a:bodyPr/>
        <a:lstStyle/>
        <a:p>
          <a:r>
            <a:rPr lang="en-US" sz="2500" b="1" dirty="0">
              <a:latin typeface="Times New Roman" panose="02020603050405020304" pitchFamily="18" charset="0"/>
              <a:cs typeface="Times New Roman" panose="02020603050405020304" pitchFamily="18" charset="0"/>
            </a:rPr>
            <a:t>Taxable Salary = Gross Salary - Exemptions - Deductions</a:t>
          </a:r>
          <a:endParaRPr lang="en-US" sz="2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01A3C6-8D77-4F6D-BC1B-463307C053FF}" type="parTrans" cxnId="{78B63CD9-17E4-4173-8A15-3A614C2312EC}">
      <dgm:prSet/>
      <dgm:spPr/>
      <dgm:t>
        <a:bodyPr/>
        <a:lstStyle/>
        <a:p>
          <a:endParaRPr lang="en-US"/>
        </a:p>
      </dgm:t>
    </dgm:pt>
    <dgm:pt modelId="{794DC147-0B02-491A-A9B4-230A3359B283}" type="sibTrans" cxnId="{78B63CD9-17E4-4173-8A15-3A614C2312EC}">
      <dgm:prSet/>
      <dgm:spPr/>
      <dgm:t>
        <a:bodyPr/>
        <a:lstStyle/>
        <a:p>
          <a:endParaRPr lang="en-US"/>
        </a:p>
      </dgm:t>
    </dgm:pt>
    <dgm:pt modelId="{58F81D3B-2796-4B15-9B3D-2100CF5962F5}" type="pres">
      <dgm:prSet presAssocID="{821D4A08-B7E2-454E-AF6D-8E1A91CC2BCC}" presName="linear" presStyleCnt="0">
        <dgm:presLayoutVars>
          <dgm:animLvl val="lvl"/>
          <dgm:resizeHandles val="exact"/>
        </dgm:presLayoutVars>
      </dgm:prSet>
      <dgm:spPr/>
    </dgm:pt>
    <dgm:pt modelId="{66D2C2A4-653C-4155-BA0A-32D00E37FB60}" type="pres">
      <dgm:prSet presAssocID="{8614EFEA-6121-419D-B9E7-F4E1A95D5B9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EFC18FB-831B-47EB-BCFF-B1F584DDC12A}" type="pres">
      <dgm:prSet presAssocID="{8614EFEA-6121-419D-B9E7-F4E1A95D5B96}" presName="childText" presStyleLbl="revTx" presStyleIdx="0" presStyleCnt="1">
        <dgm:presLayoutVars>
          <dgm:bulletEnabled val="1"/>
        </dgm:presLayoutVars>
      </dgm:prSet>
      <dgm:spPr/>
    </dgm:pt>
    <dgm:pt modelId="{BF1CED54-73BD-4A37-90BC-3432700BF18F}" type="pres">
      <dgm:prSet presAssocID="{C5CCE486-C656-4C52-8D32-3CDB4744959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0A7A117-3522-4CBA-BDDA-2852A401BC72}" srcId="{8614EFEA-6121-419D-B9E7-F4E1A95D5B96}" destId="{BB9C8BBB-EBF6-4B28-9C86-B1D5F9EEEE55}" srcOrd="2" destOrd="0" parTransId="{64FAE5A8-6C30-48B6-A187-710FBC141AD5}" sibTransId="{3A337D4C-7C85-472A-AB4A-F38F1C57893D}"/>
    <dgm:cxn modelId="{EF676A2F-7893-4110-9115-04350DC5E2ED}" type="presOf" srcId="{C5CCE486-C656-4C52-8D32-3CDB47449592}" destId="{BF1CED54-73BD-4A37-90BC-3432700BF18F}" srcOrd="0" destOrd="0" presId="urn:microsoft.com/office/officeart/2005/8/layout/vList2"/>
    <dgm:cxn modelId="{E7AADB69-CE44-4C3D-A451-C5B1691494F0}" type="presOf" srcId="{7C6E0D22-F9C3-45E0-9F4A-2C45E5DDC544}" destId="{9EFC18FB-831B-47EB-BCFF-B1F584DDC12A}" srcOrd="0" destOrd="3" presId="urn:microsoft.com/office/officeart/2005/8/layout/vList2"/>
    <dgm:cxn modelId="{A9B9AF84-FC86-4CDE-8F13-008C30555926}" srcId="{8614EFEA-6121-419D-B9E7-F4E1A95D5B96}" destId="{62E32081-4632-4B00-9B3A-F12FCA058B86}" srcOrd="1" destOrd="0" parTransId="{36F9440B-FBD0-42C6-91F6-A2C8EE9021BE}" sibTransId="{94714D91-DE98-41FA-A49E-C09EF88A250B}"/>
    <dgm:cxn modelId="{5105EF90-24AF-49E2-A5D1-12EC0E9291BB}" type="presOf" srcId="{2A40D1CF-A5F0-4F6C-BE37-AF07A1A82D0C}" destId="{9EFC18FB-831B-47EB-BCFF-B1F584DDC12A}" srcOrd="0" destOrd="0" presId="urn:microsoft.com/office/officeart/2005/8/layout/vList2"/>
    <dgm:cxn modelId="{67192B9E-03DC-4DCE-835F-76B31FE998E1}" srcId="{821D4A08-B7E2-454E-AF6D-8E1A91CC2BCC}" destId="{8614EFEA-6121-419D-B9E7-F4E1A95D5B96}" srcOrd="0" destOrd="0" parTransId="{1E0E8E7A-BEE7-4877-BC21-3DECE41E74B7}" sibTransId="{75E3A119-E45C-420C-BBB2-9CA6FF337CC3}"/>
    <dgm:cxn modelId="{E12E77AB-4441-498B-81CA-A3EC17444C2B}" type="presOf" srcId="{821D4A08-B7E2-454E-AF6D-8E1A91CC2BCC}" destId="{58F81D3B-2796-4B15-9B3D-2100CF5962F5}" srcOrd="0" destOrd="0" presId="urn:microsoft.com/office/officeart/2005/8/layout/vList2"/>
    <dgm:cxn modelId="{1C59AFB2-6EE6-4B38-A127-122ADBB2C46F}" type="presOf" srcId="{8614EFEA-6121-419D-B9E7-F4E1A95D5B96}" destId="{66D2C2A4-653C-4155-BA0A-32D00E37FB60}" srcOrd="0" destOrd="0" presId="urn:microsoft.com/office/officeart/2005/8/layout/vList2"/>
    <dgm:cxn modelId="{6A0F35C6-8E57-468D-9E45-DD365EA13B1E}" type="presOf" srcId="{62E32081-4632-4B00-9B3A-F12FCA058B86}" destId="{9EFC18FB-831B-47EB-BCFF-B1F584DDC12A}" srcOrd="0" destOrd="1" presId="urn:microsoft.com/office/officeart/2005/8/layout/vList2"/>
    <dgm:cxn modelId="{362226CD-A140-41BC-8068-768923CE3B28}" srcId="{8614EFEA-6121-419D-B9E7-F4E1A95D5B96}" destId="{7C6E0D22-F9C3-45E0-9F4A-2C45E5DDC544}" srcOrd="3" destOrd="0" parTransId="{A0C25D08-0C45-458A-9B81-5B259288031F}" sibTransId="{CE8DE73A-1C3F-455F-BAB4-40749B6F89EE}"/>
    <dgm:cxn modelId="{2D6E87D0-6857-4770-BBBD-3E1C7562F1D6}" srcId="{8614EFEA-6121-419D-B9E7-F4E1A95D5B96}" destId="{2A40D1CF-A5F0-4F6C-BE37-AF07A1A82D0C}" srcOrd="0" destOrd="0" parTransId="{E956E2E6-5CF5-4B4F-B00A-7129EEF1EA8D}" sibTransId="{51FFAEF2-5A6E-414F-AC25-69221EA8F03F}"/>
    <dgm:cxn modelId="{78B63CD9-17E4-4173-8A15-3A614C2312EC}" srcId="{821D4A08-B7E2-454E-AF6D-8E1A91CC2BCC}" destId="{C5CCE486-C656-4C52-8D32-3CDB47449592}" srcOrd="1" destOrd="0" parTransId="{D401A3C6-8D77-4F6D-BC1B-463307C053FF}" sibTransId="{794DC147-0B02-491A-A9B4-230A3359B283}"/>
    <dgm:cxn modelId="{BDEC55E7-C323-42E3-8321-16CF27B4DB26}" type="presOf" srcId="{BB9C8BBB-EBF6-4B28-9C86-B1D5F9EEEE55}" destId="{9EFC18FB-831B-47EB-BCFF-B1F584DDC12A}" srcOrd="0" destOrd="2" presId="urn:microsoft.com/office/officeart/2005/8/layout/vList2"/>
    <dgm:cxn modelId="{92C1885B-0D17-404A-B787-FB8AC3D689F7}" type="presParOf" srcId="{58F81D3B-2796-4B15-9B3D-2100CF5962F5}" destId="{66D2C2A4-653C-4155-BA0A-32D00E37FB60}" srcOrd="0" destOrd="0" presId="urn:microsoft.com/office/officeart/2005/8/layout/vList2"/>
    <dgm:cxn modelId="{3FAFCCAB-817C-4FAC-9543-70BB61E687F7}" type="presParOf" srcId="{58F81D3B-2796-4B15-9B3D-2100CF5962F5}" destId="{9EFC18FB-831B-47EB-BCFF-B1F584DDC12A}" srcOrd="1" destOrd="0" presId="urn:microsoft.com/office/officeart/2005/8/layout/vList2"/>
    <dgm:cxn modelId="{93C3C5EB-7F5F-447D-ADC1-5A6E909FE3E9}" type="presParOf" srcId="{58F81D3B-2796-4B15-9B3D-2100CF5962F5}" destId="{BF1CED54-73BD-4A37-90BC-3432700BF18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C0C8B-E5F9-431D-9DE7-900F00039A2E}">
      <dsp:nvSpPr>
        <dsp:cNvPr id="0" name=""/>
        <dsp:cNvSpPr/>
      </dsp:nvSpPr>
      <dsp:spPr>
        <a:xfrm>
          <a:off x="0" y="210699"/>
          <a:ext cx="10515600" cy="970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Income from Salary is the compensation received by an individual for services rendered to an employer. It is taxable under the Income Tax Act.</a:t>
          </a:r>
        </a:p>
      </dsp:txBody>
      <dsp:txXfrm>
        <a:off x="0" y="210699"/>
        <a:ext cx="10515600" cy="970200"/>
      </dsp:txXfrm>
    </dsp:sp>
    <dsp:sp modelId="{93BC04C7-B11E-4296-A213-EACA75AB8A62}">
      <dsp:nvSpPr>
        <dsp:cNvPr id="0" name=""/>
        <dsp:cNvSpPr/>
      </dsp:nvSpPr>
      <dsp:spPr>
        <a:xfrm>
          <a:off x="525780" y="4059"/>
          <a:ext cx="736092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Definition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5955" y="24234"/>
        <a:ext cx="7320570" cy="372930"/>
      </dsp:txXfrm>
    </dsp:sp>
    <dsp:sp modelId="{89A6734C-1B41-435C-B8C7-39824EE3C715}">
      <dsp:nvSpPr>
        <dsp:cNvPr id="0" name=""/>
        <dsp:cNvSpPr/>
      </dsp:nvSpPr>
      <dsp:spPr>
        <a:xfrm>
          <a:off x="0" y="1463139"/>
          <a:ext cx="10515600" cy="163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Basic Salary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Allowances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Perquisites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Bonuses</a:t>
          </a:r>
        </a:p>
      </dsp:txBody>
      <dsp:txXfrm>
        <a:off x="0" y="1463139"/>
        <a:ext cx="10515600" cy="1631700"/>
      </dsp:txXfrm>
    </dsp:sp>
    <dsp:sp modelId="{224E5B30-D5BB-448C-A371-E91BF6BDBC56}">
      <dsp:nvSpPr>
        <dsp:cNvPr id="0" name=""/>
        <dsp:cNvSpPr/>
      </dsp:nvSpPr>
      <dsp:spPr>
        <a:xfrm>
          <a:off x="525780" y="1256499"/>
          <a:ext cx="7360920" cy="41328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Components of Salary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5955" y="1276674"/>
        <a:ext cx="7320570" cy="372930"/>
      </dsp:txXfrm>
    </dsp:sp>
    <dsp:sp modelId="{2D4A6DB5-0B2F-4935-9110-1CD7D0E880F3}">
      <dsp:nvSpPr>
        <dsp:cNvPr id="0" name=""/>
        <dsp:cNvSpPr/>
      </dsp:nvSpPr>
      <dsp:spPr>
        <a:xfrm>
          <a:off x="0" y="3377079"/>
          <a:ext cx="10515600" cy="970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All components of salary are taxable unless specifically exempt under the Income Tax Act.</a:t>
          </a:r>
        </a:p>
      </dsp:txBody>
      <dsp:txXfrm>
        <a:off x="0" y="3377079"/>
        <a:ext cx="10515600" cy="970200"/>
      </dsp:txXfrm>
    </dsp:sp>
    <dsp:sp modelId="{C37E728F-F407-4D6B-8C4F-83D25EE8EB10}">
      <dsp:nvSpPr>
        <dsp:cNvPr id="0" name=""/>
        <dsp:cNvSpPr/>
      </dsp:nvSpPr>
      <dsp:spPr>
        <a:xfrm>
          <a:off x="525780" y="3170438"/>
          <a:ext cx="7360920" cy="41328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Taxable Nature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5955" y="3190613"/>
        <a:ext cx="7320570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12750-749A-4804-A5B9-6F529659CD5D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4BC5F-61FC-423F-B4BE-BC2332065290}">
      <dsp:nvSpPr>
        <dsp:cNvPr id="0" name=""/>
        <dsp:cNvSpPr/>
      </dsp:nvSpPr>
      <dsp:spPr>
        <a:xfrm>
          <a:off x="4621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1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Fully Taxable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Basic salary is fully taxable under the head “Income from Salary”.</a:t>
          </a:r>
        </a:p>
      </dsp:txBody>
      <dsp:txXfrm>
        <a:off x="4621" y="0"/>
        <a:ext cx="3049934" cy="1740535"/>
      </dsp:txXfrm>
    </dsp:sp>
    <dsp:sp modelId="{3BC7AF8D-0AC2-42EF-A856-2F3FB1D50CE8}">
      <dsp:nvSpPr>
        <dsp:cNvPr id="0" name=""/>
        <dsp:cNvSpPr/>
      </dsp:nvSpPr>
      <dsp:spPr>
        <a:xfrm>
          <a:off x="1312021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1FFAA-C99F-479A-9FF0-CA95670D3479}">
      <dsp:nvSpPr>
        <dsp:cNvPr id="0" name=""/>
        <dsp:cNvSpPr/>
      </dsp:nvSpPr>
      <dsp:spPr>
        <a:xfrm>
          <a:off x="3207052" y="2610802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Deductions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Certain deductions, like contributions to Provident Fund (PF), may reduce taxable income.</a:t>
          </a:r>
        </a:p>
      </dsp:txBody>
      <dsp:txXfrm>
        <a:off x="3207052" y="2610802"/>
        <a:ext cx="3049934" cy="1740535"/>
      </dsp:txXfrm>
    </dsp:sp>
    <dsp:sp modelId="{2A50C092-8C82-4928-89D9-C3C03606EA42}">
      <dsp:nvSpPr>
        <dsp:cNvPr id="0" name=""/>
        <dsp:cNvSpPr/>
      </dsp:nvSpPr>
      <dsp:spPr>
        <a:xfrm>
          <a:off x="451445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3117D-2861-40AA-83D4-9168A451FCE7}">
      <dsp:nvSpPr>
        <dsp:cNvPr id="0" name=""/>
        <dsp:cNvSpPr/>
      </dsp:nvSpPr>
      <dsp:spPr>
        <a:xfrm>
          <a:off x="6409484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1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Exemptions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 exemptions apply to basic salary unless it's part of a retirement benefit scheme</a:t>
          </a:r>
        </a:p>
      </dsp:txBody>
      <dsp:txXfrm>
        <a:off x="6409484" y="0"/>
        <a:ext cx="3049934" cy="1740535"/>
      </dsp:txXfrm>
    </dsp:sp>
    <dsp:sp modelId="{D1ED82C6-8226-4E5B-84BE-DA3FA6D2CD1D}">
      <dsp:nvSpPr>
        <dsp:cNvPr id="0" name=""/>
        <dsp:cNvSpPr/>
      </dsp:nvSpPr>
      <dsp:spPr>
        <a:xfrm>
          <a:off x="771688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463FF-7C77-4D31-A60F-60865CA41561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C514A4-0F0C-404C-8A57-7AC5B073C546}">
      <dsp:nvSpPr>
        <dsp:cNvPr id="0" name=""/>
        <dsp:cNvSpPr/>
      </dsp:nvSpPr>
      <dsp:spPr>
        <a:xfrm>
          <a:off x="0" y="212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Provident Fund (PF) Contributions</a:t>
          </a:r>
          <a:r>
            <a:rPr lang="en-US" sz="2500" kern="1200"/>
            <a:t>:</a:t>
          </a:r>
        </a:p>
      </dsp:txBody>
      <dsp:txXfrm>
        <a:off x="0" y="2124"/>
        <a:ext cx="2103120" cy="1449029"/>
      </dsp:txXfrm>
    </dsp:sp>
    <dsp:sp modelId="{CB6FCB45-480C-488B-9477-5762FCD17674}">
      <dsp:nvSpPr>
        <dsp:cNvPr id="0" name=""/>
        <dsp:cNvSpPr/>
      </dsp:nvSpPr>
      <dsp:spPr>
        <a:xfrm>
          <a:off x="2260854" y="67925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Employee's contributions to PF are tax-deductible under Section 80C.</a:t>
          </a:r>
        </a:p>
      </dsp:txBody>
      <dsp:txXfrm>
        <a:off x="2260854" y="67925"/>
        <a:ext cx="8254746" cy="1316013"/>
      </dsp:txXfrm>
    </dsp:sp>
    <dsp:sp modelId="{751C26D3-4265-4BF0-B80D-2B4F28E30D48}">
      <dsp:nvSpPr>
        <dsp:cNvPr id="0" name=""/>
        <dsp:cNvSpPr/>
      </dsp:nvSpPr>
      <dsp:spPr>
        <a:xfrm>
          <a:off x="2103120" y="1383938"/>
          <a:ext cx="84124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64E40-3213-4C17-A560-158613C3D03A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92811-4FD4-44AB-A4F0-899D53351525}">
      <dsp:nvSpPr>
        <dsp:cNvPr id="0" name=""/>
        <dsp:cNvSpPr/>
      </dsp:nvSpPr>
      <dsp:spPr>
        <a:xfrm>
          <a:off x="0" y="145115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Tax-saving Investments</a:t>
          </a:r>
          <a:r>
            <a:rPr lang="en-US" sz="2500" kern="1200"/>
            <a:t>:</a:t>
          </a:r>
        </a:p>
      </dsp:txBody>
      <dsp:txXfrm>
        <a:off x="0" y="1451154"/>
        <a:ext cx="2103120" cy="1449029"/>
      </dsp:txXfrm>
    </dsp:sp>
    <dsp:sp modelId="{2C9F485D-D2AC-4E9B-94A6-2D7D099DE0B2}">
      <dsp:nvSpPr>
        <dsp:cNvPr id="0" name=""/>
        <dsp:cNvSpPr/>
      </dsp:nvSpPr>
      <dsp:spPr>
        <a:xfrm>
          <a:off x="2260854" y="151695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Contributions to schemes like National Savings Certificate (NSC) and Public Provident Fund (PPF) reduce taxable salary income.</a:t>
          </a:r>
        </a:p>
      </dsp:txBody>
      <dsp:txXfrm>
        <a:off x="2260854" y="1516954"/>
        <a:ext cx="8254746" cy="1316013"/>
      </dsp:txXfrm>
    </dsp:sp>
    <dsp:sp modelId="{7B80DC1B-0ABB-42DA-93A7-D998A0E87FB5}">
      <dsp:nvSpPr>
        <dsp:cNvPr id="0" name=""/>
        <dsp:cNvSpPr/>
      </dsp:nvSpPr>
      <dsp:spPr>
        <a:xfrm>
          <a:off x="2103120" y="2832968"/>
          <a:ext cx="84124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2F38D-98A0-4B02-B94A-323E153A4693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2EEDDF-7C0A-4212-BDDA-28CFAD6571F5}">
      <dsp:nvSpPr>
        <dsp:cNvPr id="0" name=""/>
        <dsp:cNvSpPr/>
      </dsp:nvSpPr>
      <dsp:spPr>
        <a:xfrm>
          <a:off x="0" y="2900183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Other Deductions</a:t>
          </a:r>
          <a:r>
            <a:rPr lang="en-US" sz="2500" kern="1200"/>
            <a:t>:</a:t>
          </a:r>
        </a:p>
      </dsp:txBody>
      <dsp:txXfrm>
        <a:off x="0" y="2900183"/>
        <a:ext cx="2103120" cy="1449029"/>
      </dsp:txXfrm>
    </dsp:sp>
    <dsp:sp modelId="{EEC5797F-69F3-4D2A-B30B-FE34194E414B}">
      <dsp:nvSpPr>
        <dsp:cNvPr id="0" name=""/>
        <dsp:cNvSpPr/>
      </dsp:nvSpPr>
      <dsp:spPr>
        <a:xfrm>
          <a:off x="2260854" y="296598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Deductions for insurance premiums, medical expenses, and education loans also apply under certain sections.</a:t>
          </a:r>
        </a:p>
      </dsp:txBody>
      <dsp:txXfrm>
        <a:off x="2260854" y="2965984"/>
        <a:ext cx="8254746" cy="1316013"/>
      </dsp:txXfrm>
    </dsp:sp>
    <dsp:sp modelId="{7A778E61-270A-4736-9249-F81CF5F06055}">
      <dsp:nvSpPr>
        <dsp:cNvPr id="0" name=""/>
        <dsp:cNvSpPr/>
      </dsp:nvSpPr>
      <dsp:spPr>
        <a:xfrm>
          <a:off x="2103120" y="4281997"/>
          <a:ext cx="84124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2C2A4-653C-4155-BA0A-32D00E37FB60}">
      <dsp:nvSpPr>
        <dsp:cNvPr id="0" name=""/>
        <dsp:cNvSpPr/>
      </dsp:nvSpPr>
      <dsp:spPr>
        <a:xfrm>
          <a:off x="0" y="5274"/>
          <a:ext cx="10515600" cy="861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Step-by-Step Calculation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42036" y="47310"/>
        <a:ext cx="10431528" cy="777048"/>
      </dsp:txXfrm>
    </dsp:sp>
    <dsp:sp modelId="{9EFC18FB-831B-47EB-BCFF-B1F584DDC12A}">
      <dsp:nvSpPr>
        <dsp:cNvPr id="0" name=""/>
        <dsp:cNvSpPr/>
      </dsp:nvSpPr>
      <dsp:spPr>
        <a:xfrm>
          <a:off x="0" y="866394"/>
          <a:ext cx="10515600" cy="2618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Calculate Gross Salary: 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Sum of basic salary, allowances, perquisites, and bonuses.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Apply exemptions: 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HRA, special allowances, and perquisites as per rules.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Subtract deductions: 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Contributions to Provident Fund, tax-saving investments, and other eligible deductions.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Result: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Net Taxable Salary, which is then subject to income tax rates as per the applicable slab.</a:t>
          </a:r>
        </a:p>
      </dsp:txBody>
      <dsp:txXfrm>
        <a:off x="0" y="866394"/>
        <a:ext cx="10515600" cy="2618550"/>
      </dsp:txXfrm>
    </dsp:sp>
    <dsp:sp modelId="{BF1CED54-73BD-4A37-90BC-3432700BF18F}">
      <dsp:nvSpPr>
        <dsp:cNvPr id="0" name=""/>
        <dsp:cNvSpPr/>
      </dsp:nvSpPr>
      <dsp:spPr>
        <a:xfrm>
          <a:off x="0" y="3484944"/>
          <a:ext cx="10515600" cy="861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Taxable Salary = Gross Salary - Exemptions - Deductions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36" y="3526980"/>
        <a:ext cx="10431528" cy="777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A661F-E577-4F8E-8126-2B998259F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Income from Salary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96D29E-7661-46D6-ADF0-8B66B1CBA7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2594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402987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154D-737E-4017-80DD-0884D002F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Taxability of Basic Salary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CD4EDF-2605-4D47-82D1-023E608B92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8129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57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AD45-25AC-45C6-95DF-5EAE3C5CC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 Rent Allowance (HRA)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59F44-DA3A-4F3B-B890-D6D474CD7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HRA is an allowance given by employers to employees to meet their rent expenses.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Taxability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HRA is partially exempt based on the lowest of the following: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HRA received.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 paid minus 10% of basic salary.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of salary (in metro cities) or 40% (in non-metro cities).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for Exemption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 must be paid and the employee must not own a house at the place of employment.</a:t>
            </a:r>
          </a:p>
        </p:txBody>
      </p:sp>
    </p:spTree>
    <p:extLst>
      <p:ext uri="{BB962C8B-B14F-4D97-AF65-F5344CB8AC3E}">
        <p14:creationId xmlns:p14="http://schemas.microsoft.com/office/powerpoint/2010/main" val="2385824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0885-A6E3-4118-8F51-CE9DF290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Perquisites and Their Taxability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053F0-0BEE-495C-A26B-1A55F8CBC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Perquisites are non-monetary benefits provided by the employer to the employee, such as a company car, rent-free accommodation,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Taxable Perquisites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include: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Rent-free accommodation provided by the employer.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with driver for personal use.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options and bonuses in kind.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of Perquisites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perquisites is computed as per the rules defined in the Income Tax Act and is added to the salary income for taxation.</a:t>
            </a: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179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6046F-3A7A-4B00-A491-F3F2961D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Deductions under Income from Salary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5C8D41-1CD4-4462-80B5-8983A5AD9D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9768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5304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68DB5-1167-47ED-9562-960D9FF7C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 of Taxable Salary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9382D6-1445-43AB-8FA5-B023A45F8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4331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715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474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Income from Salary</vt:lpstr>
      <vt:lpstr>Taxability of Basic Salary</vt:lpstr>
      <vt:lpstr>House Rent Allowance (HRA)</vt:lpstr>
      <vt:lpstr>Perquisites and Their Taxability</vt:lpstr>
      <vt:lpstr>Deductions under Income from Salary</vt:lpstr>
      <vt:lpstr>Calculation of Taxable Salary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6</cp:revision>
  <dcterms:created xsi:type="dcterms:W3CDTF">2024-11-12T12:27:33Z</dcterms:created>
  <dcterms:modified xsi:type="dcterms:W3CDTF">2024-11-12T16:53:44Z</dcterms:modified>
</cp:coreProperties>
</file>